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656" r:id="rId2"/>
    <p:sldMasterId id="2147483668" r:id="rId3"/>
    <p:sldMasterId id="2147483680" r:id="rId4"/>
    <p:sldMasterId id="2147483704" r:id="rId5"/>
    <p:sldMasterId id="2147483728" r:id="rId6"/>
    <p:sldMasterId id="2147483738" r:id="rId7"/>
    <p:sldMasterId id="2147483745" r:id="rId8"/>
    <p:sldMasterId id="2147483766" r:id="rId9"/>
  </p:sldMasterIdLst>
  <p:notesMasterIdLst>
    <p:notesMasterId r:id="rId103"/>
  </p:notesMasterIdLst>
  <p:sldIdLst>
    <p:sldId id="256" r:id="rId10"/>
    <p:sldId id="291" r:id="rId11"/>
    <p:sldId id="867" r:id="rId12"/>
    <p:sldId id="258" r:id="rId13"/>
    <p:sldId id="263" r:id="rId14"/>
    <p:sldId id="264" r:id="rId15"/>
    <p:sldId id="850" r:id="rId16"/>
    <p:sldId id="851" r:id="rId17"/>
    <p:sldId id="852" r:id="rId18"/>
    <p:sldId id="853" r:id="rId19"/>
    <p:sldId id="265" r:id="rId20"/>
    <p:sldId id="862" r:id="rId21"/>
    <p:sldId id="467" r:id="rId22"/>
    <p:sldId id="469" r:id="rId23"/>
    <p:sldId id="470" r:id="rId24"/>
    <p:sldId id="841" r:id="rId25"/>
    <p:sldId id="844" r:id="rId26"/>
    <p:sldId id="839" r:id="rId27"/>
    <p:sldId id="840" r:id="rId28"/>
    <p:sldId id="842" r:id="rId29"/>
    <p:sldId id="843" r:id="rId30"/>
    <p:sldId id="266" r:id="rId31"/>
    <p:sldId id="294" r:id="rId32"/>
    <p:sldId id="295" r:id="rId33"/>
    <p:sldId id="297" r:id="rId34"/>
    <p:sldId id="267" r:id="rId35"/>
    <p:sldId id="3570" r:id="rId36"/>
    <p:sldId id="274" r:id="rId37"/>
    <p:sldId id="275" r:id="rId38"/>
    <p:sldId id="3571" r:id="rId39"/>
    <p:sldId id="3572" r:id="rId40"/>
    <p:sldId id="3573" r:id="rId41"/>
    <p:sldId id="3574" r:id="rId42"/>
    <p:sldId id="272" r:id="rId43"/>
    <p:sldId id="273" r:id="rId44"/>
    <p:sldId id="359" r:id="rId45"/>
    <p:sldId id="1006" r:id="rId46"/>
    <p:sldId id="339" r:id="rId47"/>
    <p:sldId id="340" r:id="rId48"/>
    <p:sldId id="360" r:id="rId49"/>
    <p:sldId id="342" r:id="rId50"/>
    <p:sldId id="269" r:id="rId51"/>
    <p:sldId id="3566" r:id="rId52"/>
    <p:sldId id="1012" r:id="rId53"/>
    <p:sldId id="1014" r:id="rId54"/>
    <p:sldId id="1038" r:id="rId55"/>
    <p:sldId id="3565" r:id="rId56"/>
    <p:sldId id="1039" r:id="rId57"/>
    <p:sldId id="1040" r:id="rId58"/>
    <p:sldId id="260" r:id="rId59"/>
    <p:sldId id="261" r:id="rId60"/>
    <p:sldId id="262" r:id="rId61"/>
    <p:sldId id="1041" r:id="rId62"/>
    <p:sldId id="1042" r:id="rId63"/>
    <p:sldId id="3559" r:id="rId64"/>
    <p:sldId id="3558" r:id="rId65"/>
    <p:sldId id="455" r:id="rId66"/>
    <p:sldId id="270" r:id="rId67"/>
    <p:sldId id="271" r:id="rId68"/>
    <p:sldId id="855" r:id="rId69"/>
    <p:sldId id="856" r:id="rId70"/>
    <p:sldId id="857" r:id="rId71"/>
    <p:sldId id="859" r:id="rId72"/>
    <p:sldId id="456" r:id="rId73"/>
    <p:sldId id="1007" r:id="rId74"/>
    <p:sldId id="1008" r:id="rId75"/>
    <p:sldId id="1009" r:id="rId76"/>
    <p:sldId id="1010" r:id="rId77"/>
    <p:sldId id="1011" r:id="rId78"/>
    <p:sldId id="282" r:id="rId79"/>
    <p:sldId id="461" r:id="rId80"/>
    <p:sldId id="3560" r:id="rId81"/>
    <p:sldId id="3561" r:id="rId82"/>
    <p:sldId id="3562" r:id="rId83"/>
    <p:sldId id="3563" r:id="rId84"/>
    <p:sldId id="3564" r:id="rId85"/>
    <p:sldId id="457" r:id="rId86"/>
    <p:sldId id="458" r:id="rId87"/>
    <p:sldId id="459" r:id="rId88"/>
    <p:sldId id="3567" r:id="rId89"/>
    <p:sldId id="3568" r:id="rId90"/>
    <p:sldId id="460" r:id="rId91"/>
    <p:sldId id="259" r:id="rId92"/>
    <p:sldId id="854" r:id="rId93"/>
    <p:sldId id="864" r:id="rId94"/>
    <p:sldId id="865" r:id="rId95"/>
    <p:sldId id="3575" r:id="rId96"/>
    <p:sldId id="394" r:id="rId97"/>
    <p:sldId id="396" r:id="rId98"/>
    <p:sldId id="397" r:id="rId99"/>
    <p:sldId id="395" r:id="rId100"/>
    <p:sldId id="863" r:id="rId101"/>
    <p:sldId id="866" r:id="rId10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A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51044" autoAdjust="0"/>
  </p:normalViewPr>
  <p:slideViewPr>
    <p:cSldViewPr snapToGrid="0" snapToObjects="1">
      <p:cViewPr varScale="1">
        <p:scale>
          <a:sx n="42" d="100"/>
          <a:sy n="42" d="100"/>
        </p:scale>
        <p:origin x="1738" y="38"/>
      </p:cViewPr>
      <p:guideLst/>
    </p:cSldViewPr>
  </p:slideViewPr>
  <p:notesTextViewPr>
    <p:cViewPr>
      <p:scale>
        <a:sx n="200" d="100"/>
        <a:sy n="200" d="100"/>
      </p:scale>
      <p:origin x="0" y="0"/>
    </p:cViewPr>
  </p:notesTextViewPr>
  <p:notesViewPr>
    <p:cSldViewPr snapToGrid="0" snapToObjects="1">
      <p:cViewPr varScale="1">
        <p:scale>
          <a:sx n="62" d="100"/>
          <a:sy n="62" d="100"/>
        </p:scale>
        <p:origin x="2645"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911046802060189E-2"/>
          <c:y val="0.14855551415370929"/>
          <c:w val="0.83001184830831709"/>
          <c:h val="0.66378574900088483"/>
        </c:manualLayout>
      </c:layout>
      <c:lineChart>
        <c:grouping val="standard"/>
        <c:varyColors val="0"/>
        <c:ser>
          <c:idx val="0"/>
          <c:order val="0"/>
          <c:tx>
            <c:strRef>
              <c:f>Sheet1!$B$1</c:f>
              <c:strCache>
                <c:ptCount val="1"/>
                <c:pt idx="0">
                  <c:v> # Girls</c:v>
                </c:pt>
              </c:strCache>
            </c:strRef>
          </c:tx>
          <c:spPr>
            <a:ln w="31750" cap="rnd">
              <a:solidFill>
                <a:schemeClr val="accent6">
                  <a:lumMod val="75000"/>
                </a:schemeClr>
              </a:solidFill>
              <a:round/>
            </a:ln>
            <a:effectLst/>
          </c:spPr>
          <c:marker>
            <c:symbol val="circle"/>
            <c:size val="17"/>
            <c:spPr>
              <a:solidFill>
                <a:schemeClr val="accent6">
                  <a:lumMod val="75000"/>
                </a:schemeClr>
              </a:solidFill>
              <a:ln>
                <a:solidFill>
                  <a:schemeClr val="accent6">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MY 2017</c:v>
                </c:pt>
                <c:pt idx="1">
                  <c:v>MY 2018</c:v>
                </c:pt>
                <c:pt idx="2">
                  <c:v>MY 2019</c:v>
                </c:pt>
                <c:pt idx="3">
                  <c:v>MY 2020</c:v>
                </c:pt>
              </c:strCache>
            </c:strRef>
          </c:cat>
          <c:val>
            <c:numRef>
              <c:f>Sheet1!$B$2:$B$5</c:f>
              <c:numCache>
                <c:formatCode>#,##0</c:formatCode>
                <c:ptCount val="4"/>
                <c:pt idx="0">
                  <c:v>25223</c:v>
                </c:pt>
                <c:pt idx="1">
                  <c:v>25049</c:v>
                </c:pt>
                <c:pt idx="2">
                  <c:v>25268</c:v>
                </c:pt>
                <c:pt idx="3">
                  <c:v>23086</c:v>
                </c:pt>
              </c:numCache>
            </c:numRef>
          </c:val>
          <c:smooth val="0"/>
          <c:extLst>
            <c:ext xmlns:c16="http://schemas.microsoft.com/office/drawing/2014/chart" uri="{C3380CC4-5D6E-409C-BE32-E72D297353CC}">
              <c16:uniqueId val="{00000000-F689-4D60-8E86-EBE1E0EC0994}"/>
            </c:ext>
          </c:extLst>
        </c:ser>
        <c:ser>
          <c:idx val="1"/>
          <c:order val="1"/>
          <c:tx>
            <c:strRef>
              <c:f>Sheet1!$C$1</c:f>
              <c:strCache>
                <c:ptCount val="1"/>
                <c:pt idx="0">
                  <c:v># Adults</c:v>
                </c:pt>
              </c:strCache>
            </c:strRef>
          </c:tx>
          <c:spPr>
            <a:ln w="31750" cap="rnd">
              <a:solidFill>
                <a:srgbClr val="0070C0"/>
              </a:solidFill>
              <a:round/>
            </a:ln>
            <a:effectLst/>
          </c:spPr>
          <c:marker>
            <c:symbol val="circle"/>
            <c:size val="17"/>
            <c:spPr>
              <a:solidFill>
                <a:srgbClr val="0070C0"/>
              </a:solidFill>
              <a:ln>
                <a:solidFill>
                  <a:srgbClr val="0070C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MY 2017</c:v>
                </c:pt>
                <c:pt idx="1">
                  <c:v>MY 2018</c:v>
                </c:pt>
                <c:pt idx="2">
                  <c:v>MY 2019</c:v>
                </c:pt>
                <c:pt idx="3">
                  <c:v>MY 2020</c:v>
                </c:pt>
              </c:strCache>
            </c:strRef>
          </c:cat>
          <c:val>
            <c:numRef>
              <c:f>Sheet1!$C$2:$C$5</c:f>
              <c:numCache>
                <c:formatCode>#,##0</c:formatCode>
                <c:ptCount val="4"/>
                <c:pt idx="0">
                  <c:v>12824</c:v>
                </c:pt>
                <c:pt idx="1">
                  <c:v>12392</c:v>
                </c:pt>
                <c:pt idx="2">
                  <c:v>12493</c:v>
                </c:pt>
                <c:pt idx="3">
                  <c:v>11499</c:v>
                </c:pt>
              </c:numCache>
            </c:numRef>
          </c:val>
          <c:smooth val="0"/>
          <c:extLst>
            <c:ext xmlns:c16="http://schemas.microsoft.com/office/drawing/2014/chart" uri="{C3380CC4-5D6E-409C-BE32-E72D297353CC}">
              <c16:uniqueId val="{00000001-F689-4D60-8E86-EBE1E0EC0994}"/>
            </c:ext>
          </c:extLst>
        </c:ser>
        <c:ser>
          <c:idx val="2"/>
          <c:order val="2"/>
          <c:tx>
            <c:strRef>
              <c:f>Sheet1!$D$1</c:f>
              <c:strCache>
                <c:ptCount val="1"/>
                <c:pt idx="0">
                  <c:v># Troops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MY 2017</c:v>
                </c:pt>
                <c:pt idx="1">
                  <c:v>MY 2018</c:v>
                </c:pt>
                <c:pt idx="2">
                  <c:v>MY 2019</c:v>
                </c:pt>
                <c:pt idx="3">
                  <c:v>MY 2020</c:v>
                </c:pt>
              </c:strCache>
            </c:strRef>
          </c:cat>
          <c:val>
            <c:numRef>
              <c:f>Sheet1!$D$2:$D$5</c:f>
              <c:numCache>
                <c:formatCode>#,##0</c:formatCode>
                <c:ptCount val="4"/>
                <c:pt idx="0">
                  <c:v>2651</c:v>
                </c:pt>
                <c:pt idx="1">
                  <c:v>2627</c:v>
                </c:pt>
                <c:pt idx="2">
                  <c:v>2436</c:v>
                </c:pt>
                <c:pt idx="3">
                  <c:v>2176</c:v>
                </c:pt>
              </c:numCache>
            </c:numRef>
          </c:val>
          <c:smooth val="0"/>
          <c:extLst>
            <c:ext xmlns:c16="http://schemas.microsoft.com/office/drawing/2014/chart" uri="{C3380CC4-5D6E-409C-BE32-E72D297353CC}">
              <c16:uniqueId val="{00000002-F689-4D60-8E86-EBE1E0EC0994}"/>
            </c:ext>
          </c:extLst>
        </c:ser>
        <c:dLbls>
          <c:dLblPos val="ctr"/>
          <c:showLegendKey val="0"/>
          <c:showVal val="1"/>
          <c:showCatName val="0"/>
          <c:showSerName val="0"/>
          <c:showPercent val="0"/>
          <c:showBubbleSize val="0"/>
        </c:dLbls>
        <c:marker val="1"/>
        <c:smooth val="0"/>
        <c:axId val="453531024"/>
        <c:axId val="453530632"/>
      </c:lineChart>
      <c:catAx>
        <c:axId val="4535310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n-US"/>
          </a:p>
        </c:txPr>
        <c:crossAx val="453530632"/>
        <c:crosses val="autoZero"/>
        <c:auto val="1"/>
        <c:lblAlgn val="ctr"/>
        <c:lblOffset val="100"/>
        <c:noMultiLvlLbl val="0"/>
      </c:catAx>
      <c:valAx>
        <c:axId val="453530632"/>
        <c:scaling>
          <c:orientation val="minMax"/>
        </c:scaling>
        <c:delete val="1"/>
        <c:axPos val="l"/>
        <c:numFmt formatCode="#,##0" sourceLinked="1"/>
        <c:majorTickMark val="none"/>
        <c:minorTickMark val="none"/>
        <c:tickLblPos val="nextTo"/>
        <c:crossAx val="453531024"/>
        <c:crosses val="autoZero"/>
        <c:crossBetween val="between"/>
      </c:valAx>
      <c:spPr>
        <a:noFill/>
        <a:ln>
          <a:noFill/>
        </a:ln>
        <a:effectLst/>
      </c:spPr>
    </c:plotArea>
    <c:legend>
      <c:legendPos val="b"/>
      <c:layout>
        <c:manualLayout>
          <c:xMode val="edge"/>
          <c:yMode val="edge"/>
          <c:x val="0.37165007770114056"/>
          <c:y val="0.9131979796847326"/>
          <c:w val="0.26118321996132021"/>
          <c:h val="4.7387290262524993E-2"/>
        </c:manualLayout>
      </c:layout>
      <c:overlay val="1"/>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7829094398307"/>
          <c:y val="0.15101881979993231"/>
          <c:w val="0.83001184830831709"/>
          <c:h val="0.66378574900088483"/>
        </c:manualLayout>
      </c:layout>
      <c:lineChart>
        <c:grouping val="standard"/>
        <c:varyColors val="0"/>
        <c:ser>
          <c:idx val="0"/>
          <c:order val="0"/>
          <c:tx>
            <c:strRef>
              <c:f>Sheet1!$B$1</c:f>
              <c:strCache>
                <c:ptCount val="1"/>
                <c:pt idx="0">
                  <c:v> % Girls</c:v>
                </c:pt>
              </c:strCache>
            </c:strRef>
          </c:tx>
          <c:spPr>
            <a:ln w="31750" cap="rnd">
              <a:solidFill>
                <a:schemeClr val="accent6">
                  <a:lumMod val="75000"/>
                </a:schemeClr>
              </a:solidFill>
              <a:round/>
            </a:ln>
            <a:effectLst/>
          </c:spPr>
          <c:marker>
            <c:symbol val="circle"/>
            <c:size val="17"/>
            <c:spPr>
              <a:solidFill>
                <a:schemeClr val="accent6">
                  <a:lumMod val="75000"/>
                </a:schemeClr>
              </a:solidFill>
              <a:ln>
                <a:solidFill>
                  <a:schemeClr val="accent6">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Sheet1!$A$2:$A$10</c:f>
              <c:strCache>
                <c:ptCount val="9"/>
                <c:pt idx="0">
                  <c:v>MY 2012</c:v>
                </c:pt>
                <c:pt idx="1">
                  <c:v>MY 2013</c:v>
                </c:pt>
                <c:pt idx="2">
                  <c:v>MY 2014</c:v>
                </c:pt>
                <c:pt idx="3">
                  <c:v>MY 2015</c:v>
                </c:pt>
                <c:pt idx="4">
                  <c:v>MY 2016</c:v>
                </c:pt>
                <c:pt idx="5">
                  <c:v>MY 2017</c:v>
                </c:pt>
                <c:pt idx="6">
                  <c:v>MY 2018</c:v>
                </c:pt>
                <c:pt idx="7">
                  <c:v>MY 2019</c:v>
                </c:pt>
                <c:pt idx="8">
                  <c:v>MY 2020</c:v>
                </c:pt>
              </c:strCache>
            </c:strRef>
          </c:cat>
          <c:val>
            <c:numRef>
              <c:f>Sheet1!$B$2:$B$10</c:f>
              <c:numCache>
                <c:formatCode>0.00%</c:formatCode>
                <c:ptCount val="9"/>
                <c:pt idx="0">
                  <c:v>0.56200000000000006</c:v>
                </c:pt>
                <c:pt idx="1">
                  <c:v>0.55310000000000004</c:v>
                </c:pt>
                <c:pt idx="2">
                  <c:v>0.57479999999999998</c:v>
                </c:pt>
                <c:pt idx="3">
                  <c:v>0.6431</c:v>
                </c:pt>
                <c:pt idx="4">
                  <c:v>0.66969999999999996</c:v>
                </c:pt>
                <c:pt idx="5">
                  <c:v>0.64119999999999999</c:v>
                </c:pt>
                <c:pt idx="6">
                  <c:v>0.66300000000000003</c:v>
                </c:pt>
                <c:pt idx="7">
                  <c:v>0.68600000000000005</c:v>
                </c:pt>
                <c:pt idx="8">
                  <c:v>0.69</c:v>
                </c:pt>
              </c:numCache>
            </c:numRef>
          </c:val>
          <c:smooth val="0"/>
          <c:extLst>
            <c:ext xmlns:c16="http://schemas.microsoft.com/office/drawing/2014/chart" uri="{C3380CC4-5D6E-409C-BE32-E72D297353CC}">
              <c16:uniqueId val="{00000000-2296-455E-B563-D832C2DBEDFB}"/>
            </c:ext>
          </c:extLst>
        </c:ser>
        <c:ser>
          <c:idx val="1"/>
          <c:order val="1"/>
          <c:tx>
            <c:strRef>
              <c:f>Sheet1!$C$1</c:f>
              <c:strCache>
                <c:ptCount val="1"/>
                <c:pt idx="0">
                  <c:v>% Adults</c:v>
                </c:pt>
              </c:strCache>
            </c:strRef>
          </c:tx>
          <c:spPr>
            <a:ln w="31750" cap="rnd">
              <a:solidFill>
                <a:srgbClr val="0070C0"/>
              </a:solidFill>
              <a:round/>
            </a:ln>
            <a:effectLst/>
          </c:spPr>
          <c:marker>
            <c:symbol val="circle"/>
            <c:size val="17"/>
            <c:spPr>
              <a:solidFill>
                <a:srgbClr val="0070C0"/>
              </a:solidFill>
              <a:ln>
                <a:solidFill>
                  <a:srgbClr val="0070C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Sheet1!$A$2:$A$10</c:f>
              <c:strCache>
                <c:ptCount val="9"/>
                <c:pt idx="0">
                  <c:v>MY 2012</c:v>
                </c:pt>
                <c:pt idx="1">
                  <c:v>MY 2013</c:v>
                </c:pt>
                <c:pt idx="2">
                  <c:v>MY 2014</c:v>
                </c:pt>
                <c:pt idx="3">
                  <c:v>MY 2015</c:v>
                </c:pt>
                <c:pt idx="4">
                  <c:v>MY 2016</c:v>
                </c:pt>
                <c:pt idx="5">
                  <c:v>MY 2017</c:v>
                </c:pt>
                <c:pt idx="6">
                  <c:v>MY 2018</c:v>
                </c:pt>
                <c:pt idx="7">
                  <c:v>MY 2019</c:v>
                </c:pt>
                <c:pt idx="8">
                  <c:v>MY 2020</c:v>
                </c:pt>
              </c:strCache>
            </c:strRef>
          </c:cat>
          <c:val>
            <c:numRef>
              <c:f>Sheet1!$C$2:$C$10</c:f>
              <c:numCache>
                <c:formatCode>0.00%</c:formatCode>
                <c:ptCount val="9"/>
                <c:pt idx="0">
                  <c:v>0.63800000000000001</c:v>
                </c:pt>
                <c:pt idx="1">
                  <c:v>0.64170000000000005</c:v>
                </c:pt>
                <c:pt idx="2">
                  <c:v>0.64959999999999996</c:v>
                </c:pt>
                <c:pt idx="3">
                  <c:v>0.68700000000000006</c:v>
                </c:pt>
                <c:pt idx="4">
                  <c:v>0.71150000000000002</c:v>
                </c:pt>
                <c:pt idx="5">
                  <c:v>0.7157</c:v>
                </c:pt>
                <c:pt idx="6">
                  <c:v>0.69899999999999995</c:v>
                </c:pt>
                <c:pt idx="7">
                  <c:v>0.73299999999999998</c:v>
                </c:pt>
                <c:pt idx="8">
                  <c:v>0.73299999999999998</c:v>
                </c:pt>
              </c:numCache>
            </c:numRef>
          </c:val>
          <c:smooth val="0"/>
          <c:extLst>
            <c:ext xmlns:c16="http://schemas.microsoft.com/office/drawing/2014/chart" uri="{C3380CC4-5D6E-409C-BE32-E72D297353CC}">
              <c16:uniqueId val="{00000001-2296-455E-B563-D832C2DBEDFB}"/>
            </c:ext>
          </c:extLst>
        </c:ser>
        <c:dLbls>
          <c:dLblPos val="ctr"/>
          <c:showLegendKey val="0"/>
          <c:showVal val="1"/>
          <c:showCatName val="0"/>
          <c:showSerName val="0"/>
          <c:showPercent val="0"/>
          <c:showBubbleSize val="0"/>
        </c:dLbls>
        <c:marker val="1"/>
        <c:smooth val="0"/>
        <c:axId val="453531808"/>
        <c:axId val="453532200"/>
      </c:lineChart>
      <c:catAx>
        <c:axId val="453531808"/>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n-US"/>
          </a:p>
        </c:txPr>
        <c:crossAx val="453532200"/>
        <c:crosses val="autoZero"/>
        <c:auto val="1"/>
        <c:lblAlgn val="ctr"/>
        <c:lblOffset val="100"/>
        <c:noMultiLvlLbl val="0"/>
      </c:catAx>
      <c:valAx>
        <c:axId val="453532200"/>
        <c:scaling>
          <c:orientation val="minMax"/>
          <c:max val="0.8"/>
          <c:min val="0.4"/>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453531808"/>
        <c:crosses val="autoZero"/>
        <c:crossBetween val="between"/>
        <c:majorUnit val="20"/>
      </c:valAx>
      <c:spPr>
        <a:noFill/>
        <a:ln>
          <a:noFill/>
        </a:ln>
        <a:effectLst/>
      </c:spPr>
    </c:plotArea>
    <c:legend>
      <c:legendPos val="b"/>
      <c:overlay val="1"/>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tx1"/>
              </a:solidFill>
              <a:latin typeface="Trefoil Sans Medium" panose="00000600000000000000" pitchFamily="50" charset="0"/>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New</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pt idx="0">
                  <c:v>11138</c:v>
                </c:pt>
                <c:pt idx="1">
                  <c:v>11761</c:v>
                </c:pt>
                <c:pt idx="2">
                  <c:v>11495</c:v>
                </c:pt>
                <c:pt idx="3">
                  <c:v>8173</c:v>
                </c:pt>
              </c:numCache>
            </c:numRef>
          </c:val>
          <c:extLst>
            <c:ext xmlns:c16="http://schemas.microsoft.com/office/drawing/2014/chart" uri="{C3380CC4-5D6E-409C-BE32-E72D297353CC}">
              <c16:uniqueId val="{00000000-13EE-4813-B458-63C160582301}"/>
            </c:ext>
          </c:extLst>
        </c:ser>
        <c:ser>
          <c:idx val="1"/>
          <c:order val="1"/>
          <c:tx>
            <c:strRef>
              <c:f>Sheet1!$C$1</c:f>
              <c:strCache>
                <c:ptCount val="1"/>
                <c:pt idx="0">
                  <c:v>Renewed</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2020</c:v>
                </c:pt>
              </c:numCache>
            </c:numRef>
          </c:cat>
          <c:val>
            <c:numRef>
              <c:f>Sheet1!$C$2:$C$5</c:f>
              <c:numCache>
                <c:formatCode>General</c:formatCode>
                <c:ptCount val="4"/>
                <c:pt idx="0">
                  <c:v>26886</c:v>
                </c:pt>
                <c:pt idx="1">
                  <c:v>25686</c:v>
                </c:pt>
                <c:pt idx="2">
                  <c:v>26279</c:v>
                </c:pt>
                <c:pt idx="3">
                  <c:v>26412</c:v>
                </c:pt>
              </c:numCache>
            </c:numRef>
          </c:val>
          <c:extLst>
            <c:ext xmlns:c16="http://schemas.microsoft.com/office/drawing/2014/chart" uri="{C3380CC4-5D6E-409C-BE32-E72D297353CC}">
              <c16:uniqueId val="{00000001-13EE-4813-B458-63C160582301}"/>
            </c:ext>
          </c:extLst>
        </c:ser>
        <c:dLbls>
          <c:showLegendKey val="0"/>
          <c:showVal val="0"/>
          <c:showCatName val="0"/>
          <c:showSerName val="0"/>
          <c:showPercent val="0"/>
          <c:showBubbleSize val="0"/>
        </c:dLbls>
        <c:gapWidth val="150"/>
        <c:overlap val="100"/>
        <c:axId val="453532984"/>
        <c:axId val="459016096"/>
      </c:barChart>
      <c:catAx>
        <c:axId val="453532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9016096"/>
        <c:crosses val="autoZero"/>
        <c:auto val="1"/>
        <c:lblAlgn val="ctr"/>
        <c:lblOffset val="100"/>
        <c:noMultiLvlLbl val="0"/>
      </c:catAx>
      <c:valAx>
        <c:axId val="45901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353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000" dirty="0">
                <a:latin typeface="Trefoil Sans" panose="020B0000000000000000" pitchFamily="34" charset="0"/>
              </a:rPr>
              <a:t>Day Pass Usage 2019-2020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Ledgewood</c:v>
                </c:pt>
              </c:strCache>
            </c:strRef>
          </c:tx>
          <c:spPr>
            <a:solidFill>
              <a:schemeClr val="accent6"/>
            </a:solidFill>
            <a:ln>
              <a:noFill/>
            </a:ln>
            <a:effectLst/>
          </c:spPr>
          <c:invertIfNegative val="0"/>
          <c:cat>
            <c:strRef>
              <c:f>Sheet1!$B$1:$E$1</c:f>
              <c:strCache>
                <c:ptCount val="4"/>
                <c:pt idx="0">
                  <c:v>Q1 (Oct-Dec)</c:v>
                </c:pt>
                <c:pt idx="1">
                  <c:v>Q2 (Jan-Mar)</c:v>
                </c:pt>
                <c:pt idx="2">
                  <c:v>Q3 (Apr -Jun)</c:v>
                </c:pt>
                <c:pt idx="3">
                  <c:v>Q4 (July - Sept)</c:v>
                </c:pt>
              </c:strCache>
            </c:strRef>
          </c:cat>
          <c:val>
            <c:numRef>
              <c:f>Sheet1!$B$2:$E$2</c:f>
              <c:numCache>
                <c:formatCode>General</c:formatCode>
                <c:ptCount val="4"/>
                <c:pt idx="0">
                  <c:v>1</c:v>
                </c:pt>
                <c:pt idx="1">
                  <c:v>279</c:v>
                </c:pt>
                <c:pt idx="2">
                  <c:v>643</c:v>
                </c:pt>
                <c:pt idx="3">
                  <c:v>648</c:v>
                </c:pt>
              </c:numCache>
            </c:numRef>
          </c:val>
          <c:extLst>
            <c:ext xmlns:c16="http://schemas.microsoft.com/office/drawing/2014/chart" uri="{C3380CC4-5D6E-409C-BE32-E72D297353CC}">
              <c16:uniqueId val="{00000000-9526-4D7C-894C-14B70C425B97}"/>
            </c:ext>
          </c:extLst>
        </c:ser>
        <c:ser>
          <c:idx val="1"/>
          <c:order val="1"/>
          <c:tx>
            <c:strRef>
              <c:f>Sheet1!$A$3</c:f>
              <c:strCache>
                <c:ptCount val="1"/>
                <c:pt idx="0">
                  <c:v>Timberlane</c:v>
                </c:pt>
              </c:strCache>
            </c:strRef>
          </c:tx>
          <c:spPr>
            <a:solidFill>
              <a:schemeClr val="accent5"/>
            </a:solidFill>
            <a:ln>
              <a:noFill/>
            </a:ln>
            <a:effectLst/>
          </c:spPr>
          <c:invertIfNegative val="0"/>
          <c:cat>
            <c:strRef>
              <c:f>Sheet1!$B$1:$E$1</c:f>
              <c:strCache>
                <c:ptCount val="4"/>
                <c:pt idx="0">
                  <c:v>Q1 (Oct-Dec)</c:v>
                </c:pt>
                <c:pt idx="1">
                  <c:v>Q2 (Jan-Mar)</c:v>
                </c:pt>
                <c:pt idx="2">
                  <c:v>Q3 (Apr -Jun)</c:v>
                </c:pt>
                <c:pt idx="3">
                  <c:v>Q4 (July - Sept)</c:v>
                </c:pt>
              </c:strCache>
            </c:strRef>
          </c:cat>
          <c:val>
            <c:numRef>
              <c:f>Sheet1!$B$3:$E$3</c:f>
              <c:numCache>
                <c:formatCode>General</c:formatCode>
                <c:ptCount val="4"/>
                <c:pt idx="0">
                  <c:v>0</c:v>
                </c:pt>
                <c:pt idx="1">
                  <c:v>287</c:v>
                </c:pt>
                <c:pt idx="2">
                  <c:v>230</c:v>
                </c:pt>
                <c:pt idx="3">
                  <c:v>244</c:v>
                </c:pt>
              </c:numCache>
            </c:numRef>
          </c:val>
          <c:extLst>
            <c:ext xmlns:c16="http://schemas.microsoft.com/office/drawing/2014/chart" uri="{C3380CC4-5D6E-409C-BE32-E72D297353CC}">
              <c16:uniqueId val="{00000001-9526-4D7C-894C-14B70C425B97}"/>
            </c:ext>
          </c:extLst>
        </c:ser>
        <c:dLbls>
          <c:showLegendKey val="0"/>
          <c:showVal val="0"/>
          <c:showCatName val="0"/>
          <c:showSerName val="0"/>
          <c:showPercent val="0"/>
          <c:showBubbleSize val="0"/>
        </c:dLbls>
        <c:gapWidth val="219"/>
        <c:overlap val="-27"/>
        <c:axId val="851504608"/>
        <c:axId val="851506272"/>
      </c:barChart>
      <c:catAx>
        <c:axId val="85150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506272"/>
        <c:crosses val="autoZero"/>
        <c:auto val="1"/>
        <c:lblAlgn val="ctr"/>
        <c:lblOffset val="100"/>
        <c:noMultiLvlLbl val="0"/>
      </c:catAx>
      <c:valAx>
        <c:axId val="85150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504608"/>
        <c:crosses val="autoZero"/>
        <c:crossBetween val="between"/>
      </c:valAx>
      <c:spPr>
        <a:noFill/>
        <a:ln>
          <a:noFill/>
        </a:ln>
        <a:effectLst/>
      </c:spPr>
    </c:plotArea>
    <c:legend>
      <c:legendPos val="b"/>
      <c:layout>
        <c:manualLayout>
          <c:xMode val="edge"/>
          <c:yMode val="edge"/>
          <c:x val="0.38197678504410176"/>
          <c:y val="0.94100631273107704"/>
          <c:w val="0.23731229244325225"/>
          <c:h val="4.35200131262243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119" cy="466434"/>
          </a:xfrm>
          <a:prstGeom prst="rect">
            <a:avLst/>
          </a:prstGeom>
        </p:spPr>
        <p:txBody>
          <a:bodyPr vert="horz" lIns="92429" tIns="46215" rIns="92429" bIns="46215" rtlCol="0"/>
          <a:lstStyle>
            <a:lvl1pPr algn="l">
              <a:defRPr sz="1200"/>
            </a:lvl1pPr>
          </a:lstStyle>
          <a:p>
            <a:endParaRPr lang="en-US"/>
          </a:p>
        </p:txBody>
      </p:sp>
      <p:sp>
        <p:nvSpPr>
          <p:cNvPr id="3" name="Date Placeholder 2"/>
          <p:cNvSpPr>
            <a:spLocks noGrp="1"/>
          </p:cNvSpPr>
          <p:nvPr>
            <p:ph type="dt" idx="1"/>
          </p:nvPr>
        </p:nvSpPr>
        <p:spPr>
          <a:xfrm>
            <a:off x="3898104" y="0"/>
            <a:ext cx="2982119" cy="466434"/>
          </a:xfrm>
          <a:prstGeom prst="rect">
            <a:avLst/>
          </a:prstGeom>
        </p:spPr>
        <p:txBody>
          <a:bodyPr vert="horz" lIns="92429" tIns="46215" rIns="92429" bIns="46215" rtlCol="0"/>
          <a:lstStyle>
            <a:lvl1pPr algn="r">
              <a:defRPr sz="1200"/>
            </a:lvl1pPr>
          </a:lstStyle>
          <a:p>
            <a:fld id="{9C49F5D4-1C8E-EF48-AA7B-4EED3B878124}" type="datetimeFigureOut">
              <a:rPr lang="en-US" smtClean="0"/>
              <a:t>4/27/2021</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29" tIns="46215" rIns="92429" bIns="46215" rtlCol="0" anchor="ctr"/>
          <a:lstStyle/>
          <a:p>
            <a:endParaRPr lang="en-US"/>
          </a:p>
        </p:txBody>
      </p:sp>
      <p:sp>
        <p:nvSpPr>
          <p:cNvPr id="5" name="Notes Placeholder 4"/>
          <p:cNvSpPr>
            <a:spLocks noGrp="1"/>
          </p:cNvSpPr>
          <p:nvPr>
            <p:ph type="body" sz="quarter" idx="3"/>
          </p:nvPr>
        </p:nvSpPr>
        <p:spPr>
          <a:xfrm>
            <a:off x="688182" y="4473894"/>
            <a:ext cx="5505450" cy="3660458"/>
          </a:xfrm>
          <a:prstGeom prst="rect">
            <a:avLst/>
          </a:prstGeom>
        </p:spPr>
        <p:txBody>
          <a:bodyPr vert="horz" lIns="92429" tIns="46215" rIns="92429" bIns="462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2982119" cy="466433"/>
          </a:xfrm>
          <a:prstGeom prst="rect">
            <a:avLst/>
          </a:prstGeom>
        </p:spPr>
        <p:txBody>
          <a:bodyPr vert="horz" lIns="92429" tIns="46215" rIns="92429" bIns="46215" rtlCol="0" anchor="b"/>
          <a:lstStyle>
            <a:lvl1pPr algn="l">
              <a:defRPr sz="1200"/>
            </a:lvl1pPr>
          </a:lstStyle>
          <a:p>
            <a:endParaRPr lang="en-US"/>
          </a:p>
        </p:txBody>
      </p:sp>
      <p:sp>
        <p:nvSpPr>
          <p:cNvPr id="7" name="Slide Number Placeholder 6"/>
          <p:cNvSpPr>
            <a:spLocks noGrp="1"/>
          </p:cNvSpPr>
          <p:nvPr>
            <p:ph type="sldNum" sz="quarter" idx="5"/>
          </p:nvPr>
        </p:nvSpPr>
        <p:spPr>
          <a:xfrm>
            <a:off x="3898104" y="8829967"/>
            <a:ext cx="2982119" cy="466433"/>
          </a:xfrm>
          <a:prstGeom prst="rect">
            <a:avLst/>
          </a:prstGeom>
        </p:spPr>
        <p:txBody>
          <a:bodyPr vert="horz" lIns="92429" tIns="46215" rIns="92429" bIns="46215" rtlCol="0" anchor="b"/>
          <a:lstStyle>
            <a:lvl1pPr algn="r">
              <a:defRPr sz="1200"/>
            </a:lvl1pPr>
          </a:lstStyle>
          <a:p>
            <a:fld id="{A10228C1-0C68-7C4D-BF79-0CCB622AC13F}" type="slidenum">
              <a:rPr lang="en-US" smtClean="0"/>
              <a:t>‹#›</a:t>
            </a:fld>
            <a:endParaRPr lang="en-US"/>
          </a:p>
        </p:txBody>
      </p:sp>
    </p:spTree>
    <p:extLst>
      <p:ext uri="{BB962C8B-B14F-4D97-AF65-F5344CB8AC3E}">
        <p14:creationId xmlns:p14="http://schemas.microsoft.com/office/powerpoint/2010/main" val="329764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1</a:t>
            </a:fld>
            <a:endParaRPr lang="en-US"/>
          </a:p>
        </p:txBody>
      </p:sp>
    </p:spTree>
    <p:extLst>
      <p:ext uri="{BB962C8B-B14F-4D97-AF65-F5344CB8AC3E}">
        <p14:creationId xmlns:p14="http://schemas.microsoft.com/office/powerpoint/2010/main" val="312849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Kate: I will now turn the meeting over to Sandy Rapp for the Audit and Risk Management Committee Report.</a:t>
            </a:r>
          </a:p>
        </p:txBody>
      </p:sp>
      <p:sp>
        <p:nvSpPr>
          <p:cNvPr id="4" name="Slide Number Placeholder 3"/>
          <p:cNvSpPr>
            <a:spLocks noGrp="1"/>
          </p:cNvSpPr>
          <p:nvPr>
            <p:ph type="sldNum" sz="quarter" idx="5"/>
          </p:nvPr>
        </p:nvSpPr>
        <p:spPr/>
        <p:txBody>
          <a:bodyPr/>
          <a:lstStyle/>
          <a:p>
            <a:fld id="{A10228C1-0C68-7C4D-BF79-0CCB622AC13F}" type="slidenum">
              <a:rPr lang="en-US" smtClean="0"/>
              <a:t>10</a:t>
            </a:fld>
            <a:endParaRPr lang="en-US"/>
          </a:p>
        </p:txBody>
      </p:sp>
    </p:spTree>
    <p:extLst>
      <p:ext uri="{BB962C8B-B14F-4D97-AF65-F5344CB8AC3E}">
        <p14:creationId xmlns:p14="http://schemas.microsoft.com/office/powerpoint/2010/main" val="45000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11</a:t>
            </a:fld>
            <a:endParaRPr lang="en-US"/>
          </a:p>
        </p:txBody>
      </p:sp>
    </p:spTree>
    <p:extLst>
      <p:ext uri="{BB962C8B-B14F-4D97-AF65-F5344CB8AC3E}">
        <p14:creationId xmlns:p14="http://schemas.microsoft.com/office/powerpoint/2010/main" val="337872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5"/>
            <a:r>
              <a:rPr lang="en-US" dirty="0">
                <a:latin typeface="Arial" panose="020B0604020202020204" pitchFamily="34" charset="0"/>
                <a:cs typeface="Arial" panose="020B0604020202020204" pitchFamily="34" charset="0"/>
              </a:rPr>
              <a:t>Sandy: When completed, please turn the meeting over to Allison Baker for the Community Engagement Committee Report.</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12</a:t>
            </a:fld>
            <a:endParaRPr lang="en-US"/>
          </a:p>
        </p:txBody>
      </p:sp>
    </p:spTree>
    <p:extLst>
      <p:ext uri="{BB962C8B-B14F-4D97-AF65-F5344CB8AC3E}">
        <p14:creationId xmlns:p14="http://schemas.microsoft.com/office/powerpoint/2010/main" val="349367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Good morning, I am Allison Baker, and I am Co-Chair of the Community Engagement Committee. I’d like to introduce my Co-Chair Laura Schultz</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13</a:t>
            </a:fld>
            <a:endParaRPr lang="en-US"/>
          </a:p>
        </p:txBody>
      </p:sp>
    </p:spTree>
    <p:extLst>
      <p:ext uri="{BB962C8B-B14F-4D97-AF65-F5344CB8AC3E}">
        <p14:creationId xmlns:p14="http://schemas.microsoft.com/office/powerpoint/2010/main" val="1416499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Laura: This past year we reimagined the Fund Development Committee to become the Community Engagement Committee. This changes reflects a broader scope of our purpose and it is also reflected in the expertise of our committee members. We all serve as ambassadors and advocates for GSNEO in the Northeast Ohio community. Our purpose is to suggest and connect partners and funders for GSNEO and to lend our expertise to new and existing initiatives.</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14</a:t>
            </a:fld>
            <a:endParaRPr lang="en-US"/>
          </a:p>
        </p:txBody>
      </p:sp>
    </p:spTree>
    <p:extLst>
      <p:ext uri="{BB962C8B-B14F-4D97-AF65-F5344CB8AC3E}">
        <p14:creationId xmlns:p14="http://schemas.microsoft.com/office/powerpoint/2010/main" val="3134442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Allison: Our committee’s charge is to identify outreach and engagement opportunities through the 18 counites that GSNEO serves. We serve for an intermediary between the community and the GSNEO Board of Directors to cultivate meaningful relationships We are looking for engagement opportunities in fund development, branding, social media, marketing, advertising, consulting, financial management, advocacy, technology &amp; DEI. </a:t>
            </a:r>
          </a:p>
          <a:p>
            <a:pPr defTabSz="924291">
              <a:defRPr/>
            </a:pPr>
            <a:endParaRPr lang="en-US" dirty="0">
              <a:latin typeface="Arial" panose="020B0604020202020204" pitchFamily="34" charset="0"/>
              <a:cs typeface="Arial" panose="020B0604020202020204" pitchFamily="34" charset="0"/>
            </a:endParaRPr>
          </a:p>
          <a:p>
            <a:pPr defTabSz="924291">
              <a:defRPr/>
            </a:pPr>
            <a:r>
              <a:rPr lang="en-US" dirty="0">
                <a:latin typeface="Arial" panose="020B0604020202020204" pitchFamily="34" charset="0"/>
                <a:cs typeface="Arial" panose="020B0604020202020204" pitchFamily="34" charset="0"/>
              </a:rPr>
              <a:t>We have 23 committee members who represent a variety of backgrounds, but we are always looking for new members </a:t>
            </a:r>
          </a:p>
          <a:p>
            <a:pPr defTabSz="924291">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15</a:t>
            </a:fld>
            <a:endParaRPr lang="en-US"/>
          </a:p>
        </p:txBody>
      </p:sp>
    </p:spTree>
    <p:extLst>
      <p:ext uri="{BB962C8B-B14F-4D97-AF65-F5344CB8AC3E}">
        <p14:creationId xmlns:p14="http://schemas.microsoft.com/office/powerpoint/2010/main" val="53558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Laura: On September 22, 2020 we held our first Virtual Women of Distinction event. Our event netted over $58,000. Our Livestream had 412 views and the Facebook live event had 844 views, and we were thrilled with the online engagement. A huge thank you to Event Chair Kathy </a:t>
            </a:r>
            <a:r>
              <a:rPr lang="en-US" dirty="0" err="1">
                <a:latin typeface="Arial" panose="020B0604020202020204" pitchFamily="34" charset="0"/>
                <a:cs typeface="Arial" panose="020B0604020202020204" pitchFamily="34" charset="0"/>
              </a:rPr>
              <a:t>Moock</a:t>
            </a:r>
            <a:r>
              <a:rPr lang="en-US" dirty="0">
                <a:latin typeface="Arial" panose="020B0604020202020204" pitchFamily="34" charset="0"/>
                <a:cs typeface="Arial" panose="020B0604020202020204" pitchFamily="34" charset="0"/>
              </a:rPr>
              <a:t> for making this event such a success!</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16</a:t>
            </a:fld>
            <a:endParaRPr lang="en-US"/>
          </a:p>
        </p:txBody>
      </p:sp>
    </p:spTree>
    <p:extLst>
      <p:ext uri="{BB962C8B-B14F-4D97-AF65-F5344CB8AC3E}">
        <p14:creationId xmlns:p14="http://schemas.microsoft.com/office/powerpoint/2010/main" val="411900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Allison: Please save the date of May 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for our 10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anniversary Women of Distinction Awards event. Sandee Reid, VP of Corporate Communications at Davey Tree, is our Event chair. She is also a 2020 Woman of Distinction and GSNEO Board Development and STEM Committee member. Sara </a:t>
            </a:r>
            <a:r>
              <a:rPr lang="en-US" dirty="0" err="1">
                <a:latin typeface="Arial" panose="020B0604020202020204" pitchFamily="34" charset="0"/>
                <a:cs typeface="Arial" panose="020B0604020202020204" pitchFamily="34" charset="0"/>
              </a:rPr>
              <a:t>Shookman</a:t>
            </a:r>
            <a:r>
              <a:rPr lang="en-US" dirty="0">
                <a:latin typeface="Arial" panose="020B0604020202020204" pitchFamily="34" charset="0"/>
                <a:cs typeface="Arial" panose="020B0604020202020204" pitchFamily="34" charset="0"/>
              </a:rPr>
              <a:t>, Anchor at WKYC, and also a 2020 Woman of Distinction will be our Emcee. The event will be virtual and tickets are free, but we do have a special promotion for donors who contribute $100 or more to the event. Those donors will receive a limited-edition Women of Distinction scarf. If you would like more information about how to support the event, go to the GSNEO website.</a:t>
            </a:r>
          </a:p>
        </p:txBody>
      </p:sp>
      <p:sp>
        <p:nvSpPr>
          <p:cNvPr id="4" name="Slide Number Placeholder 3"/>
          <p:cNvSpPr>
            <a:spLocks noGrp="1"/>
          </p:cNvSpPr>
          <p:nvPr>
            <p:ph type="sldNum" sz="quarter" idx="5"/>
          </p:nvPr>
        </p:nvSpPr>
        <p:spPr/>
        <p:txBody>
          <a:bodyPr/>
          <a:lstStyle/>
          <a:p>
            <a:fld id="{15712DCD-D320-4E2A-B378-C8973B870458}" type="slidenum">
              <a:rPr lang="en-US" smtClean="0"/>
              <a:t>17</a:t>
            </a:fld>
            <a:endParaRPr lang="en-US"/>
          </a:p>
        </p:txBody>
      </p:sp>
    </p:spTree>
    <p:extLst>
      <p:ext uri="{BB962C8B-B14F-4D97-AF65-F5344CB8AC3E}">
        <p14:creationId xmlns:p14="http://schemas.microsoft.com/office/powerpoint/2010/main" val="149591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Laura: We have an amazing group of Women of Distinction this year. Please join us on May 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when we celebrate our 2021 honorees!</a:t>
            </a:r>
          </a:p>
        </p:txBody>
      </p:sp>
      <p:sp>
        <p:nvSpPr>
          <p:cNvPr id="4" name="Slide Number Placeholder 3"/>
          <p:cNvSpPr>
            <a:spLocks noGrp="1"/>
          </p:cNvSpPr>
          <p:nvPr>
            <p:ph type="sldNum" sz="quarter" idx="5"/>
          </p:nvPr>
        </p:nvSpPr>
        <p:spPr/>
        <p:txBody>
          <a:bodyPr/>
          <a:lstStyle/>
          <a:p>
            <a:fld id="{15712DCD-D320-4E2A-B378-C8973B870458}" type="slidenum">
              <a:rPr lang="en-US" smtClean="0"/>
              <a:t>18</a:t>
            </a:fld>
            <a:endParaRPr lang="en-US"/>
          </a:p>
        </p:txBody>
      </p:sp>
    </p:spTree>
    <p:extLst>
      <p:ext uri="{BB962C8B-B14F-4D97-AF65-F5344CB8AC3E}">
        <p14:creationId xmlns:p14="http://schemas.microsoft.com/office/powerpoint/2010/main" val="124583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Laura: We also have 3 outstanding Girl Scouts who are being recognized as our Leaders of Tomorrow. Nestle will be honored as our 2021 Advancing Women Honoree for their strong commitment to developing female leaders in the workplace.</a:t>
            </a:r>
          </a:p>
          <a:p>
            <a:endParaRPr lang="en-US" dirty="0"/>
          </a:p>
        </p:txBody>
      </p:sp>
      <p:sp>
        <p:nvSpPr>
          <p:cNvPr id="4" name="Slide Number Placeholder 3"/>
          <p:cNvSpPr>
            <a:spLocks noGrp="1"/>
          </p:cNvSpPr>
          <p:nvPr>
            <p:ph type="sldNum" sz="quarter" idx="5"/>
          </p:nvPr>
        </p:nvSpPr>
        <p:spPr/>
        <p:txBody>
          <a:bodyPr/>
          <a:lstStyle/>
          <a:p>
            <a:fld id="{15712DCD-D320-4E2A-B378-C8973B870458}" type="slidenum">
              <a:rPr lang="en-US" smtClean="0"/>
              <a:t>19</a:t>
            </a:fld>
            <a:endParaRPr lang="en-US"/>
          </a:p>
        </p:txBody>
      </p:sp>
    </p:spTree>
    <p:extLst>
      <p:ext uri="{BB962C8B-B14F-4D97-AF65-F5344CB8AC3E}">
        <p14:creationId xmlns:p14="http://schemas.microsoft.com/office/powerpoint/2010/main" val="1495919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4141" y="4547331"/>
            <a:ext cx="5524567" cy="4282638"/>
          </a:xfrm>
        </p:spPr>
        <p:txBody>
          <a:bodyPr/>
          <a:lstStyle/>
          <a:p>
            <a:r>
              <a:rPr lang="en-US" dirty="0">
                <a:latin typeface="Arial" panose="020B0604020202020204" pitchFamily="34" charset="0"/>
                <a:cs typeface="Arial" panose="020B0604020202020204" pitchFamily="34" charset="0"/>
              </a:rPr>
              <a:t>Good Morning Girl Scouts!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My name is Judith Matsko and I am the Board Chair of the Girl Scouts of North East Ohio.</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Welcome to Part 2 of the Annual Meeting of the General Assembly., which is now called to order.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I hope all of you and your families are staying safe and staying healthy.  It has been quite a hear as we have navigated through the pandemic. We are Girl Scouts and remain resilient.</a:t>
            </a:r>
          </a:p>
          <a:p>
            <a:endParaRPr lang="en-US" b="1"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in a Zoom Webinar.  Panelist are able to speak.  Participants can ask questions or make comments via the question log.   Staff will be monitoring the Question Log and panelist will address questions during the Q &amp; A session after all the presentations have been made. The webinar will be recorded.</a:t>
            </a:r>
          </a:p>
        </p:txBody>
      </p:sp>
      <p:sp>
        <p:nvSpPr>
          <p:cNvPr id="4" name="Slide Number Placeholder 3"/>
          <p:cNvSpPr>
            <a:spLocks noGrp="1"/>
          </p:cNvSpPr>
          <p:nvPr>
            <p:ph type="sldNum" sz="quarter" idx="5"/>
          </p:nvPr>
        </p:nvSpPr>
        <p:spPr/>
        <p:txBody>
          <a:bodyPr/>
          <a:lstStyle/>
          <a:p>
            <a:fld id="{A10228C1-0C68-7C4D-BF79-0CCB622AC13F}" type="slidenum">
              <a:rPr lang="en-US" smtClean="0"/>
              <a:t>2</a:t>
            </a:fld>
            <a:endParaRPr lang="en-US" dirty="0"/>
          </a:p>
        </p:txBody>
      </p:sp>
    </p:spTree>
    <p:extLst>
      <p:ext uri="{BB962C8B-B14F-4D97-AF65-F5344CB8AC3E}">
        <p14:creationId xmlns:p14="http://schemas.microsoft.com/office/powerpoint/2010/main" val="345351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Allison: This past year has been full of challenges but we also have successes to share with you. We have raised over $100,000 to initiate our new Social Justice Seeker program to combat systemic racism and promote social justice in our communities, </a:t>
            </a:r>
            <a:r>
              <a:rPr lang="en-US" dirty="0" err="1">
                <a:latin typeface="Arial" panose="020B0604020202020204" pitchFamily="34" charset="0"/>
                <a:cs typeface="Arial" panose="020B0604020202020204" pitchFamily="34" charset="0"/>
              </a:rPr>
              <a:t>youll</a:t>
            </a:r>
            <a:r>
              <a:rPr lang="en-US" dirty="0">
                <a:latin typeface="Arial" panose="020B0604020202020204" pitchFamily="34" charset="0"/>
                <a:cs typeface="Arial" panose="020B0604020202020204" pitchFamily="34" charset="0"/>
              </a:rPr>
              <a:t> hear more about this program later today. We also received a $10,000 bequest from the estate of Elsie Sickafoose to support financial aid for our girls.  Interesting to note although Elsie was not a Girl Scout, she want to support our mission particularly our outdoor adventures.</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20</a:t>
            </a:fld>
            <a:endParaRPr lang="en-US"/>
          </a:p>
        </p:txBody>
      </p:sp>
    </p:spTree>
    <p:extLst>
      <p:ext uri="{BB962C8B-B14F-4D97-AF65-F5344CB8AC3E}">
        <p14:creationId xmlns:p14="http://schemas.microsoft.com/office/powerpoint/2010/main" val="37942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Laura:  In response to the challenges we faced with last year’s Cookie Program we created the Cookie Relief Fund which provided over $62,000 to provide relief to troops. With  the surplus of cookies we had at the end of the season we were able to provide donations of cookies in honor of some of our most generous partners to an array of organizations serving those in need, including food banks, housing authorities, and healthcare organizations. And now, I would like to turn the meeting over to Cindy Skelton-Becker for the Properties Committee Report.</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21</a:t>
            </a:fld>
            <a:endParaRPr lang="en-US"/>
          </a:p>
        </p:txBody>
      </p:sp>
    </p:spTree>
    <p:extLst>
      <p:ext uri="{BB962C8B-B14F-4D97-AF65-F5344CB8AC3E}">
        <p14:creationId xmlns:p14="http://schemas.microsoft.com/office/powerpoint/2010/main" val="1718606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Cindy:  In spite of Covid, we were still able to complete many critical maintenance projects to protect our structures and enhance the beauty of our camps.</a:t>
            </a:r>
          </a:p>
        </p:txBody>
      </p:sp>
      <p:sp>
        <p:nvSpPr>
          <p:cNvPr id="4" name="Slide Number Placeholder 3"/>
          <p:cNvSpPr>
            <a:spLocks noGrp="1"/>
          </p:cNvSpPr>
          <p:nvPr>
            <p:ph type="sldNum" sz="quarter" idx="5"/>
          </p:nvPr>
        </p:nvSpPr>
        <p:spPr/>
        <p:txBody>
          <a:bodyPr/>
          <a:lstStyle/>
          <a:p>
            <a:fld id="{A10228C1-0C68-7C4D-BF79-0CCB622AC13F}" type="slidenum">
              <a:rPr lang="en-US" smtClean="0"/>
              <a:t>22</a:t>
            </a:fld>
            <a:endParaRPr lang="en-US"/>
          </a:p>
        </p:txBody>
      </p:sp>
    </p:spTree>
    <p:extLst>
      <p:ext uri="{BB962C8B-B14F-4D97-AF65-F5344CB8AC3E}">
        <p14:creationId xmlns:p14="http://schemas.microsoft.com/office/powerpoint/2010/main" val="1406449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Speaker: Cindy</a:t>
            </a:r>
          </a:p>
          <a:p>
            <a:r>
              <a:rPr lang="en-US" dirty="0">
                <a:latin typeface="Arial" panose="020B0604020202020204" pitchFamily="34" charset="0"/>
                <a:cs typeface="Arial" panose="020B0604020202020204" pitchFamily="34" charset="0"/>
              </a:rPr>
              <a:t>Here are a few highlights from Camp Ledgewood.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Beginning on the far left, you see volunteers Lisa and Becky reorganizing the bricks in the Legacy Plaza from Camp </a:t>
            </a:r>
            <a:r>
              <a:rPr lang="en-US" dirty="0" err="1">
                <a:latin typeface="Arial" panose="020B0604020202020204" pitchFamily="34" charset="0"/>
                <a:cs typeface="Arial" panose="020B0604020202020204" pitchFamily="34" charset="0"/>
              </a:rPr>
              <a:t>Lejnar</a:t>
            </a:r>
            <a:r>
              <a:rPr lang="en-US" dirty="0">
                <a:latin typeface="Arial" panose="020B0604020202020204" pitchFamily="34" charset="0"/>
                <a:cs typeface="Arial" panose="020B0604020202020204" pitchFamily="34" charset="0"/>
              </a:rPr>
              <a:t>.  Moving to the right you see 2 pictures of two of our hard-working trail volunteers.  On the top right, there are student from Hudson High School repainting the red barn.  Below that is a family group painting a small ceremony bridge and volunteers taking down tents for winter storage.  And last but not least, a picture of a flock of turkeys – a popular Camp Ledgewood site.</a:t>
            </a:r>
          </a:p>
        </p:txBody>
      </p:sp>
      <p:sp>
        <p:nvSpPr>
          <p:cNvPr id="4" name="Slide Number Placeholder 3"/>
          <p:cNvSpPr>
            <a:spLocks noGrp="1"/>
          </p:cNvSpPr>
          <p:nvPr>
            <p:ph type="sldNum" sz="quarter" idx="5"/>
          </p:nvPr>
        </p:nvSpPr>
        <p:spPr/>
        <p:txBody>
          <a:bodyPr/>
          <a:lstStyle/>
          <a:p>
            <a:pPr defTabSz="943267">
              <a:defRPr/>
            </a:pPr>
            <a:fld id="{513B6D1A-D26B-452C-96FC-6E47E8E5D41A}" type="slidenum">
              <a:rPr lang="en-US">
                <a:solidFill>
                  <a:prstClr val="black"/>
                </a:solidFill>
                <a:latin typeface="Calibri" panose="020F0502020204030204"/>
              </a:rPr>
              <a:pPr defTabSz="94326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159454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Speaker: Cindy</a:t>
            </a:r>
          </a:p>
          <a:p>
            <a:r>
              <a:rPr lang="en-US" sz="1400" dirty="0">
                <a:latin typeface="Arial" panose="020B0604020202020204" pitchFamily="34" charset="0"/>
                <a:cs typeface="Arial" panose="020B0604020202020204" pitchFamily="34" charset="0"/>
              </a:rPr>
              <a:t>On the far left is a Portable latrine for Target Sports area.  Across the top are pictures of the new signage at camo including a new front entrance sign.</a:t>
            </a:r>
          </a:p>
          <a:p>
            <a:r>
              <a:rPr lang="en-US" sz="1400" dirty="0">
                <a:latin typeface="Arial" panose="020B0604020202020204" pitchFamily="34" charset="0"/>
                <a:cs typeface="Arial" panose="020B0604020202020204" pitchFamily="34" charset="0"/>
              </a:rPr>
              <a:t>On the far right, Wood Chuck cabin received new windows and screens.</a:t>
            </a:r>
          </a:p>
          <a:p>
            <a:r>
              <a:rPr lang="en-US" sz="1400" dirty="0">
                <a:latin typeface="Arial" panose="020B0604020202020204" pitchFamily="34" charset="0"/>
                <a:cs typeface="Arial" panose="020B0604020202020204" pitchFamily="34" charset="0"/>
              </a:rPr>
              <a:t>A Fairy Bush World was established and in the middle on the bottom is a picture of some of our hidden wild life – a fawn in woods.</a:t>
            </a:r>
          </a:p>
          <a:p>
            <a:endParaRPr lang="en-US" dirty="0"/>
          </a:p>
          <a:p>
            <a:endParaRPr lang="en-US" dirty="0"/>
          </a:p>
        </p:txBody>
      </p:sp>
      <p:sp>
        <p:nvSpPr>
          <p:cNvPr id="4" name="Slide Number Placeholder 3"/>
          <p:cNvSpPr>
            <a:spLocks noGrp="1"/>
          </p:cNvSpPr>
          <p:nvPr>
            <p:ph type="sldNum" sz="quarter" idx="5"/>
          </p:nvPr>
        </p:nvSpPr>
        <p:spPr/>
        <p:txBody>
          <a:bodyPr/>
          <a:lstStyle/>
          <a:p>
            <a:pPr defTabSz="924291">
              <a:defRPr/>
            </a:pPr>
            <a:fld id="{81E4F6C6-2C1E-417D-BFE9-7EBD69494800}" type="slidenum">
              <a:rPr lang="en-US">
                <a:solidFill>
                  <a:prstClr val="black"/>
                </a:solidFill>
                <a:latin typeface="Calibri" panose="020F0502020204030204"/>
              </a:rPr>
              <a:pPr defTabSz="924291">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53400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Speaker: Cindy</a:t>
            </a:r>
          </a:p>
          <a:p>
            <a:r>
              <a:rPr lang="en-US" dirty="0">
                <a:latin typeface="Arial" panose="020B0604020202020204" pitchFamily="34" charset="0"/>
                <a:cs typeface="Arial" panose="020B0604020202020204" pitchFamily="34" charset="0"/>
              </a:rPr>
              <a:t>At Camp Timberlane, on the far left is a picture of some of the tree removal we do to ensure everyone stays safe.  Next to it on the right are three pictures of a project at Tall Timbers which drained water away from the building preventing foundation damage.  On the top right-hand corner, a picture of new windows and foundation at the Camp Coach house </a:t>
            </a:r>
          </a:p>
          <a:p>
            <a:r>
              <a:rPr lang="en-US" dirty="0">
                <a:latin typeface="Arial" panose="020B0604020202020204" pitchFamily="34" charset="0"/>
                <a:cs typeface="Arial" panose="020B0604020202020204" pitchFamily="34" charset="0"/>
              </a:rPr>
              <a:t>On the bottom left is a picture Yurt before and after cleaning.</a:t>
            </a:r>
          </a:p>
          <a:p>
            <a:r>
              <a:rPr lang="en-US" dirty="0">
                <a:latin typeface="Arial" panose="020B0604020202020204" pitchFamily="34" charset="0"/>
                <a:cs typeface="Arial" panose="020B0604020202020204" pitchFamily="34" charset="0"/>
              </a:rPr>
              <a:t>We were able do maintenance and repair on several cabin chimneys including Oak cliff.  On the bottom right-hand corner is our neighborhood Peacock posing by the entrance sign. And now, I will turn the meeting over to Matt Inks for the Strategic Initiatives Report.</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43267">
              <a:defRPr/>
            </a:pPr>
            <a:fld id="{513B6D1A-D26B-452C-96FC-6E47E8E5D41A}" type="slidenum">
              <a:rPr lang="en-US">
                <a:solidFill>
                  <a:prstClr val="black"/>
                </a:solidFill>
                <a:latin typeface="Calibri" panose="020F0502020204030204"/>
              </a:rPr>
              <a:pPr defTabSz="94326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201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26</a:t>
            </a:fld>
            <a:endParaRPr lang="en-US"/>
          </a:p>
        </p:txBody>
      </p:sp>
    </p:spTree>
    <p:extLst>
      <p:ext uri="{BB962C8B-B14F-4D97-AF65-F5344CB8AC3E}">
        <p14:creationId xmlns:p14="http://schemas.microsoft.com/office/powerpoint/2010/main" val="1364931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spcBef>
                <a:spcPts val="0"/>
              </a:spcBef>
              <a:spcAft>
                <a:spcPts val="0"/>
              </a:spcAft>
              <a:buNone/>
            </a:pPr>
            <a:endParaRPr dirty="0"/>
          </a:p>
        </p:txBody>
      </p:sp>
      <p:sp>
        <p:nvSpPr>
          <p:cNvPr id="446" name="Google Shape;446;p4: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6: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spcBef>
                <a:spcPts val="0"/>
              </a:spcBef>
              <a:spcAft>
                <a:spcPts val="0"/>
              </a:spcAft>
              <a:buNone/>
            </a:pPr>
            <a:endParaRPr dirty="0"/>
          </a:p>
        </p:txBody>
      </p:sp>
      <p:sp>
        <p:nvSpPr>
          <p:cNvPr id="476" name="Google Shape;476;p6: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7: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7: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spcBef>
                <a:spcPts val="0"/>
              </a:spcBef>
              <a:spcAft>
                <a:spcPts val="0"/>
              </a:spcAft>
              <a:buNone/>
            </a:pPr>
            <a:endParaRPr dirty="0"/>
          </a:p>
        </p:txBody>
      </p:sp>
      <p:sp>
        <p:nvSpPr>
          <p:cNvPr id="486" name="Google Shape;486;p7: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latin typeface="Arial" panose="020B0604020202020204" pitchFamily="34" charset="0"/>
                <a:cs typeface="Arial" panose="020B0604020202020204" pitchFamily="34" charset="0"/>
              </a:rPr>
              <a:t>Judy:</a:t>
            </a:r>
          </a:p>
          <a:p>
            <a:r>
              <a:rPr lang="en-US" dirty="0">
                <a:latin typeface="Arial" panose="020B0604020202020204" pitchFamily="34" charset="0"/>
                <a:cs typeface="Arial" panose="020B0604020202020204" pitchFamily="34" charset="0"/>
              </a:rPr>
              <a:t>This meeting is Called to Order</a:t>
            </a:r>
          </a:p>
        </p:txBody>
      </p:sp>
      <p:sp>
        <p:nvSpPr>
          <p:cNvPr id="4" name="Slide Number Placeholder 3"/>
          <p:cNvSpPr>
            <a:spLocks noGrp="1"/>
          </p:cNvSpPr>
          <p:nvPr>
            <p:ph type="sldNum" sz="quarter" idx="5"/>
          </p:nvPr>
        </p:nvSpPr>
        <p:spPr/>
        <p:txBody>
          <a:bodyPr/>
          <a:lstStyle/>
          <a:p>
            <a:fld id="{A10228C1-0C68-7C4D-BF79-0CCB622AC13F}" type="slidenum">
              <a:rPr lang="en-US" smtClean="0"/>
              <a:t>3</a:t>
            </a:fld>
            <a:endParaRPr lang="en-US"/>
          </a:p>
        </p:txBody>
      </p:sp>
    </p:spTree>
    <p:extLst>
      <p:ext uri="{BB962C8B-B14F-4D97-AF65-F5344CB8AC3E}">
        <p14:creationId xmlns:p14="http://schemas.microsoft.com/office/powerpoint/2010/main" val="2951678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8: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8: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lnSpc>
                <a:spcPct val="115000"/>
              </a:lnSpc>
              <a:spcBef>
                <a:spcPts val="1200"/>
              </a:spcBef>
              <a:spcAft>
                <a:spcPts val="0"/>
              </a:spcAft>
              <a:buNone/>
            </a:pPr>
            <a:r>
              <a:rPr lang="en-US" dirty="0"/>
              <a:t>*2020 survey taken during May 2020 at the beginning of the COVID-19 pandemic and as cookie season was wrapping up. Sample size and results were lower than our typical results.</a:t>
            </a:r>
            <a:endParaRPr dirty="0"/>
          </a:p>
          <a:p>
            <a:pPr marL="0" lvl="0" indent="0" algn="l" rtl="0">
              <a:spcBef>
                <a:spcPts val="1200"/>
              </a:spcBef>
              <a:spcAft>
                <a:spcPts val="0"/>
              </a:spcAft>
              <a:buNone/>
            </a:pPr>
            <a:endParaRPr dirty="0"/>
          </a:p>
        </p:txBody>
      </p:sp>
      <p:sp>
        <p:nvSpPr>
          <p:cNvPr id="498" name="Google Shape;498;p8: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9: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9: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spcBef>
                <a:spcPts val="0"/>
              </a:spcBef>
              <a:spcAft>
                <a:spcPts val="0"/>
              </a:spcAft>
              <a:buNone/>
            </a:pPr>
            <a:endParaRPr dirty="0"/>
          </a:p>
        </p:txBody>
      </p:sp>
      <p:sp>
        <p:nvSpPr>
          <p:cNvPr id="504" name="Google Shape;504;p9: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4: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4: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spcBef>
                <a:spcPts val="0"/>
              </a:spcBef>
              <a:spcAft>
                <a:spcPts val="0"/>
              </a:spcAft>
              <a:buNone/>
            </a:pPr>
            <a:endParaRPr dirty="0"/>
          </a:p>
        </p:txBody>
      </p:sp>
      <p:sp>
        <p:nvSpPr>
          <p:cNvPr id="569" name="Google Shape;569;p14: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5:notes"/>
          <p:cNvSpPr>
            <a:spLocks noGrp="1" noRot="1" noChangeAspect="1"/>
          </p:cNvSpPr>
          <p:nvPr>
            <p:ph type="sldImg" idx="2"/>
          </p:nvPr>
        </p:nvSpPr>
        <p:spPr>
          <a:xfrm>
            <a:off x="-4051300" y="2198688"/>
            <a:ext cx="17289463" cy="972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15:notes"/>
          <p:cNvSpPr txBox="1">
            <a:spLocks noGrp="1"/>
          </p:cNvSpPr>
          <p:nvPr>
            <p:ph type="body" idx="1"/>
          </p:nvPr>
        </p:nvSpPr>
        <p:spPr>
          <a:xfrm>
            <a:off x="918876" y="13988044"/>
            <a:ext cx="7350977" cy="13127229"/>
          </a:xfrm>
          <a:prstGeom prst="rect">
            <a:avLst/>
          </a:prstGeom>
          <a:noFill/>
          <a:ln>
            <a:noFill/>
          </a:ln>
        </p:spPr>
        <p:txBody>
          <a:bodyPr spcFirstLastPara="1" wrap="square" lIns="163200" tIns="81600" rIns="163200" bIns="81600" anchor="t" anchorCtr="0">
            <a:noAutofit/>
          </a:bodyPr>
          <a:lstStyle/>
          <a:p>
            <a:pPr marL="0" lvl="0" indent="0" algn="l" rtl="0">
              <a:spcBef>
                <a:spcPts val="0"/>
              </a:spcBef>
              <a:spcAft>
                <a:spcPts val="0"/>
              </a:spcAft>
              <a:buNone/>
            </a:pPr>
            <a:endParaRPr dirty="0"/>
          </a:p>
        </p:txBody>
      </p:sp>
      <p:sp>
        <p:nvSpPr>
          <p:cNvPr id="577" name="Google Shape;577;p15:notes"/>
          <p:cNvSpPr txBox="1">
            <a:spLocks noGrp="1"/>
          </p:cNvSpPr>
          <p:nvPr>
            <p:ph type="sldNum" idx="12"/>
          </p:nvPr>
        </p:nvSpPr>
        <p:spPr>
          <a:xfrm>
            <a:off x="5204819" y="27843031"/>
            <a:ext cx="3981779" cy="1465688"/>
          </a:xfrm>
          <a:prstGeom prst="rect">
            <a:avLst/>
          </a:prstGeom>
          <a:noFill/>
          <a:ln>
            <a:noFill/>
          </a:ln>
        </p:spPr>
        <p:txBody>
          <a:bodyPr spcFirstLastPara="1" wrap="square" lIns="163200" tIns="81600" rIns="163200" bIns="816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Good morning, I am Diana Bilimoria, Chair of the STEM Advisory Committee</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36</a:t>
            </a:fld>
            <a:endParaRPr lang="en-US" dirty="0"/>
          </a:p>
        </p:txBody>
      </p:sp>
    </p:spTree>
    <p:extLst>
      <p:ext uri="{BB962C8B-B14F-4D97-AF65-F5344CB8AC3E}">
        <p14:creationId xmlns:p14="http://schemas.microsoft.com/office/powerpoint/2010/main" val="3380307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Arial" panose="020B0604020202020204" pitchFamily="34" charset="0"/>
                <a:cs typeface="Arial" panose="020B0604020202020204" pitchFamily="34" charset="0"/>
              </a:rPr>
              <a:t>Women and girls are underrepresented across all levels of the STEM pipeline but there are huge opportunities.</a:t>
            </a:r>
          </a:p>
          <a:p>
            <a:pPr marL="1214074" lvl="1" indent="-331002" fontAlgn="base">
              <a:buFont typeface="Arial" panose="020B0604020202020204" pitchFamily="34" charset="0"/>
              <a:buChar char="•"/>
            </a:pPr>
            <a:r>
              <a:rPr lang="en-US" dirty="0">
                <a:latin typeface="Arial" panose="020B0604020202020204" pitchFamily="34" charset="0"/>
                <a:cs typeface="Arial" panose="020B0604020202020204" pitchFamily="34" charset="0"/>
              </a:rPr>
              <a:t>Between 1990 and 2016, occupations in STEM grew 79% </a:t>
            </a:r>
          </a:p>
          <a:p>
            <a:pPr marL="1214074" lvl="1" indent="-331002" fontAlgn="base">
              <a:buFont typeface="Arial" panose="020B0604020202020204" pitchFamily="34" charset="0"/>
              <a:buChar char="•"/>
            </a:pPr>
            <a:r>
              <a:rPr lang="en-US" dirty="0">
                <a:latin typeface="Arial" panose="020B0604020202020204" pitchFamily="34" charset="0"/>
                <a:cs typeface="Arial" panose="020B0604020202020204" pitchFamily="34" charset="0"/>
              </a:rPr>
              <a:t>The national average wage for all STEM occupations is $87,570, nearly double that of non-STEM occupations of $45,700 </a:t>
            </a:r>
          </a:p>
          <a:p>
            <a:pPr marL="1213474" lvl="1" indent="-32995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0" fontAlgn="base"/>
            <a:r>
              <a:rPr lang="en-US" b="1" dirty="0">
                <a:latin typeface="Arial" panose="020B0604020202020204" pitchFamily="34" charset="0"/>
                <a:cs typeface="Arial" panose="020B0604020202020204" pitchFamily="34" charset="0"/>
              </a:rPr>
              <a:t>Women filled 47 percent of all U.S. jobs, but hold only 28 percent of STEM jobs.</a:t>
            </a:r>
          </a:p>
          <a:p>
            <a:pPr lvl="0" fontAlgn="base"/>
            <a:endParaRPr lang="en-US" dirty="0">
              <a:latin typeface="Arial" panose="020B0604020202020204" pitchFamily="34" charset="0"/>
              <a:cs typeface="Arial" panose="020B0604020202020204" pitchFamily="34" charset="0"/>
            </a:endParaRPr>
          </a:p>
          <a:p>
            <a:pPr lvl="0"/>
            <a:r>
              <a:rPr lang="en-US" b="1" u="sng" dirty="0">
                <a:latin typeface="Arial" panose="020B0604020202020204" pitchFamily="34" charset="0"/>
                <a:cs typeface="Arial" panose="020B0604020202020204" pitchFamily="34" charset="0"/>
              </a:rPr>
              <a:t>We say Those are jobs for a Girl Scout. </a:t>
            </a:r>
          </a:p>
          <a:p>
            <a:pPr lvl="0"/>
            <a:endParaRPr lang="en-US" b="1" u="sng" dirty="0">
              <a:latin typeface="Arial" panose="020B0604020202020204" pitchFamily="34" charset="0"/>
              <a:cs typeface="Arial" panose="020B0604020202020204" pitchFamily="34" charset="0"/>
            </a:endParaRPr>
          </a:p>
          <a:p>
            <a:r>
              <a:rPr lang="en-US" b="1" u="sng" dirty="0">
                <a:latin typeface="Arial" panose="020B0604020202020204" pitchFamily="34" charset="0"/>
                <a:cs typeface="Arial" panose="020B0604020202020204" pitchFamily="34" charset="0"/>
              </a:rPr>
              <a:t>It’s  time to stop squandering the potential of half of the population and get them ready to meet very important emerging needs of the North East Ohio workforce.</a:t>
            </a:r>
          </a:p>
        </p:txBody>
      </p:sp>
      <p:sp>
        <p:nvSpPr>
          <p:cNvPr id="4" name="Slide Number Placeholder 3"/>
          <p:cNvSpPr>
            <a:spLocks noGrp="1"/>
          </p:cNvSpPr>
          <p:nvPr>
            <p:ph type="sldNum" sz="quarter" idx="5"/>
          </p:nvPr>
        </p:nvSpPr>
        <p:spPr/>
        <p:txBody>
          <a:bodyPr/>
          <a:lstStyle/>
          <a:p>
            <a:fld id="{A10228C1-0C68-7C4D-BF79-0CCB622AC13F}" type="slidenum">
              <a:rPr lang="en-US" smtClean="0"/>
              <a:t>37</a:t>
            </a:fld>
            <a:endParaRPr lang="en-US" dirty="0"/>
          </a:p>
        </p:txBody>
      </p:sp>
    </p:spTree>
    <p:extLst>
      <p:ext uri="{BB962C8B-B14F-4D97-AF65-F5344CB8AC3E}">
        <p14:creationId xmlns:p14="http://schemas.microsoft.com/office/powerpoint/2010/main" val="3022767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2020 GSUSA released 12 new STEM badges.</a:t>
            </a:r>
          </a:p>
          <a:p>
            <a:endParaRPr lang="en-US" dirty="0">
              <a:latin typeface="Arial" panose="020B0604020202020204" pitchFamily="34" charset="0"/>
              <a:cs typeface="Arial" panose="020B0604020202020204" pitchFamily="34" charset="0"/>
            </a:endParaRPr>
          </a:p>
          <a:p>
            <a:pPr defTabSz="924291">
              <a:defRPr/>
            </a:pPr>
            <a:r>
              <a:rPr lang="en-US" dirty="0">
                <a:latin typeface="Arial" panose="020B0604020202020204" pitchFamily="34" charset="0"/>
                <a:cs typeface="Arial" panose="020B0604020202020204" pitchFamily="34" charset="0"/>
              </a:rPr>
              <a:t>In the Automotive Engineering badges, </a:t>
            </a:r>
            <a:r>
              <a:rPr lang="en-US" dirty="0">
                <a:solidFill>
                  <a:srgbClr val="000000"/>
                </a:solidFill>
                <a:latin typeface="Arial" panose="020B0604020202020204" pitchFamily="34" charset="0"/>
                <a:cs typeface="Arial" panose="020B0604020202020204" pitchFamily="34" charset="0"/>
              </a:rPr>
              <a:t>Girls learn about designing, engineering, and manufacturing vehicles, as well as the future of mobility. They design their own vehicles, test prototypes, learn about design thinking, create their own assembly line manufacturing process, and more.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l" rtl="0" fontAlgn="base"/>
            <a:r>
              <a:rPr lang="en-US" dirty="0">
                <a:latin typeface="Arial" panose="020B0604020202020204" pitchFamily="34" charset="0"/>
                <a:cs typeface="Arial" panose="020B0604020202020204" pitchFamily="34" charset="0"/>
              </a:rPr>
              <a:t>In the </a:t>
            </a:r>
            <a:r>
              <a:rPr lang="en-US" dirty="0">
                <a:solidFill>
                  <a:srgbClr val="000000"/>
                </a:solidFill>
                <a:latin typeface="Arial" panose="020B0604020202020204" pitchFamily="34" charset="0"/>
                <a:cs typeface="Arial" panose="020B0604020202020204" pitchFamily="34" charset="0"/>
              </a:rPr>
              <a:t>STEM Career Exploration badges, girls explore their career interests and connect them to STEM fields—particularly computer science, nature/environmental science, engineering, design, health, and agriculture—that can help them address the pressing issues of our time and change the world.</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Additional badges for older girls as well as Math in Nature Badges are expected to be released in the summer.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Locally, our Girl Scouts earned over 15,932 STEM badges in the 2020 membership year!!</a:t>
            </a:r>
          </a:p>
        </p:txBody>
      </p:sp>
      <p:sp>
        <p:nvSpPr>
          <p:cNvPr id="4" name="Slide Number Placeholder 3"/>
          <p:cNvSpPr>
            <a:spLocks noGrp="1"/>
          </p:cNvSpPr>
          <p:nvPr>
            <p:ph type="sldNum" sz="quarter" idx="5"/>
          </p:nvPr>
        </p:nvSpPr>
        <p:spPr/>
        <p:txBody>
          <a:bodyPr/>
          <a:lstStyle/>
          <a:p>
            <a:fld id="{A10228C1-0C68-7C4D-BF79-0CCB622AC13F}" type="slidenum">
              <a:rPr lang="en-US" smtClean="0"/>
              <a:t>38</a:t>
            </a:fld>
            <a:endParaRPr lang="en-US" dirty="0"/>
          </a:p>
        </p:txBody>
      </p:sp>
    </p:spTree>
    <p:extLst>
      <p:ext uri="{BB962C8B-B14F-4D97-AF65-F5344CB8AC3E}">
        <p14:creationId xmlns:p14="http://schemas.microsoft.com/office/powerpoint/2010/main" val="1123341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has been an amazing year for our committee. We’ve had 3 virtual meetings this year.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now have 80 committee members, a 25% increase from last year.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Committee members have provided support to GSNEO by securing funding for STEM programming, becoming program partner or identifying program partners for GSNEO, and provided expertise for program development and implementation.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take a look at a few partner highlights. </a:t>
            </a:r>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10228C1-0C68-7C4D-BF79-0CCB622AC13F}" type="slidenum">
              <a:rPr lang="en-US" smtClean="0"/>
              <a:t>39</a:t>
            </a:fld>
            <a:endParaRPr lang="en-US" dirty="0"/>
          </a:p>
        </p:txBody>
      </p:sp>
    </p:spTree>
    <p:extLst>
      <p:ext uri="{BB962C8B-B14F-4D97-AF65-F5344CB8AC3E}">
        <p14:creationId xmlns:p14="http://schemas.microsoft.com/office/powerpoint/2010/main" val="3497375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fontAlgn="base">
              <a:defRPr/>
            </a:pPr>
            <a:r>
              <a:rPr lang="en-US" dirty="0">
                <a:latin typeface="Arial" panose="020B0604020202020204" pitchFamily="34" charset="0"/>
                <a:cs typeface="Arial" panose="020B0604020202020204" pitchFamily="34" charset="0"/>
              </a:rPr>
              <a:t>Here’s a sample of local programs supported by our partners.   We know there are even more opportunities out there and we are committed to make those connections for our girls.</a:t>
            </a:r>
          </a:p>
          <a:p>
            <a:pPr algn="l" rtl="0" fontAlgn="base"/>
            <a:r>
              <a:rPr lang="en-US" dirty="0">
                <a:solidFill>
                  <a:srgbClr val="000000"/>
                </a:solidFill>
                <a:latin typeface="Arial" panose="020B0604020202020204" pitchFamily="34" charset="0"/>
                <a:cs typeface="Arial" panose="020B0604020202020204" pitchFamily="34" charset="0"/>
              </a:rPr>
              <a:t>​</a:t>
            </a:r>
          </a:p>
          <a:p>
            <a:pPr algn="l" rtl="0" fontAlgn="base"/>
            <a:r>
              <a:rPr lang="en-US" b="1" dirty="0">
                <a:solidFill>
                  <a:srgbClr val="000000"/>
                </a:solidFill>
                <a:latin typeface="Arial" panose="020B0604020202020204" pitchFamily="34" charset="0"/>
                <a:cs typeface="Arial" panose="020B0604020202020204" pitchFamily="34" charset="0"/>
              </a:rPr>
              <a:t>Digital Movie Maker (Cadette, grades 6-8) </a:t>
            </a:r>
            <a:r>
              <a:rPr lang="en-US" dirty="0">
                <a:solidFill>
                  <a:srgbClr val="000000"/>
                </a:solidFill>
                <a:latin typeface="Arial" panose="020B0604020202020204" pitchFamily="34" charset="0"/>
                <a:cs typeface="Arial" panose="020B0604020202020204" pitchFamily="34" charset="0"/>
              </a:rPr>
              <a:t>– This tech-savvy training for girls is launched in partnership with the Future Vision Foundation.  Girls are able to engage in virtual class sessions to learn about equipment, filming technique, and editing and make their own documentary.    </a:t>
            </a:r>
            <a:r>
              <a:rPr lang="en-US" dirty="0">
                <a:solidFill>
                  <a:srgbClr val="444444"/>
                </a:solidFill>
                <a:latin typeface="Arial" panose="020B0604020202020204" pitchFamily="34" charset="0"/>
                <a:cs typeface="Arial" panose="020B0604020202020204" pitchFamily="34" charset="0"/>
              </a:rPr>
              <a:t>​</a:t>
            </a:r>
          </a:p>
          <a:p>
            <a:pPr algn="l" rtl="0" fontAlgn="base"/>
            <a:r>
              <a:rPr lang="en-US" dirty="0">
                <a:solidFill>
                  <a:srgbClr val="444444"/>
                </a:solidFill>
                <a:latin typeface="Arial" panose="020B0604020202020204" pitchFamily="34" charset="0"/>
                <a:cs typeface="Arial" panose="020B0604020202020204" pitchFamily="34" charset="0"/>
              </a:rPr>
              <a:t>​</a:t>
            </a:r>
          </a:p>
          <a:p>
            <a:pPr algn="l" rtl="0" fontAlgn="base"/>
            <a:r>
              <a:rPr lang="en-US" b="1" dirty="0">
                <a:solidFill>
                  <a:srgbClr val="000000"/>
                </a:solidFill>
                <a:latin typeface="Arial" panose="020B0604020202020204" pitchFamily="34" charset="0"/>
                <a:cs typeface="Arial" panose="020B0604020202020204" pitchFamily="34" charset="0"/>
              </a:rPr>
              <a:t>Sea Perch - </a:t>
            </a:r>
            <a:r>
              <a:rPr lang="en-US" dirty="0">
                <a:solidFill>
                  <a:srgbClr val="000000"/>
                </a:solidFill>
                <a:latin typeface="Arial" panose="020B0604020202020204" pitchFamily="34" charset="0"/>
                <a:cs typeface="Arial" panose="020B0604020202020204" pitchFamily="34" charset="0"/>
              </a:rPr>
              <a:t>Funded by AT&amp;T, girls designed and built remotely operated vehicles (ROVs) and tested them under water in the camp swimming pool!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r>
              <a:rPr lang="en-US" b="1" dirty="0">
                <a:solidFill>
                  <a:srgbClr val="000000"/>
                </a:solidFill>
                <a:latin typeface="Arial" panose="020B0604020202020204" pitchFamily="34" charset="0"/>
                <a:cs typeface="Arial" panose="020B0604020202020204" pitchFamily="34" charset="0"/>
              </a:rPr>
              <a:t>Code Camp </a:t>
            </a:r>
            <a:r>
              <a:rPr lang="en-US" b="1" dirty="0" err="1">
                <a:solidFill>
                  <a:srgbClr val="000000"/>
                </a:solidFill>
                <a:latin typeface="Arial" panose="020B0604020202020204" pitchFamily="34" charset="0"/>
                <a:cs typeface="Arial" panose="020B0604020202020204" pitchFamily="34" charset="0"/>
              </a:rPr>
              <a:t>Kidz</a:t>
            </a:r>
            <a:r>
              <a:rPr lang="en-US" dirty="0">
                <a:solidFill>
                  <a:srgbClr val="000000"/>
                </a:solidFill>
                <a:latin typeface="Arial" panose="020B0604020202020204" pitchFamily="34" charset="0"/>
                <a:cs typeface="Arial" panose="020B0604020202020204" pitchFamily="34" charset="0"/>
              </a:rPr>
              <a:t> – We’ve partnered with Code Camp </a:t>
            </a:r>
            <a:r>
              <a:rPr lang="en-US" dirty="0" err="1">
                <a:solidFill>
                  <a:srgbClr val="000000"/>
                </a:solidFill>
                <a:latin typeface="Arial" panose="020B0604020202020204" pitchFamily="34" charset="0"/>
                <a:cs typeface="Arial" panose="020B0604020202020204" pitchFamily="34" charset="0"/>
              </a:rPr>
              <a:t>Kidz</a:t>
            </a:r>
            <a:r>
              <a:rPr lang="en-US" dirty="0">
                <a:solidFill>
                  <a:srgbClr val="000000"/>
                </a:solidFill>
                <a:latin typeface="Arial" panose="020B0604020202020204" pitchFamily="34" charset="0"/>
                <a:cs typeface="Arial" panose="020B0604020202020204" pitchFamily="34" charset="0"/>
              </a:rPr>
              <a:t> to offer the Think Like a Programmer Journey.  The program is designed for girls who are interested in a full code immersion experience. This fully virtual program lets girls code from home, with the benefit of a live instructor to guide them.    </a:t>
            </a:r>
            <a:r>
              <a:rPr lang="en-US" dirty="0">
                <a:solidFill>
                  <a:srgbClr val="444444"/>
                </a:solidFill>
                <a:latin typeface="Arial" panose="020B0604020202020204" pitchFamily="34" charset="0"/>
                <a:cs typeface="Arial" panose="020B0604020202020204" pitchFamily="34" charset="0"/>
              </a:rPr>
              <a:t>​</a:t>
            </a:r>
          </a:p>
          <a:p>
            <a:pPr algn="l" rtl="0" fontAlgn="base"/>
            <a:r>
              <a:rPr lang="en-US" dirty="0">
                <a:solidFill>
                  <a:srgbClr val="000000"/>
                </a:solidFill>
                <a:latin typeface="Arial" panose="020B0604020202020204" pitchFamily="34" charset="0"/>
                <a:cs typeface="Arial" panose="020B0604020202020204" pitchFamily="34" charset="0"/>
              </a:rPr>
              <a:t> </a:t>
            </a:r>
            <a:r>
              <a:rPr lang="en-US" dirty="0">
                <a:solidFill>
                  <a:srgbClr val="444444"/>
                </a:solidFill>
                <a:latin typeface="Arial" panose="020B0604020202020204" pitchFamily="34" charset="0"/>
                <a:cs typeface="Arial" panose="020B0604020202020204" pitchFamily="34" charset="0"/>
              </a:rPr>
              <a:t>​</a:t>
            </a:r>
          </a:p>
          <a:p>
            <a:pPr algn="l" rtl="0" fontAlgn="base"/>
            <a:r>
              <a:rPr lang="en-US" b="1" dirty="0">
                <a:solidFill>
                  <a:srgbClr val="000000"/>
                </a:solidFill>
                <a:latin typeface="Arial" panose="020B0604020202020204" pitchFamily="34" charset="0"/>
                <a:cs typeface="Arial" panose="020B0604020202020204" pitchFamily="34" charset="0"/>
              </a:rPr>
              <a:t>Girl Power - FirstEnergy Patch Program</a:t>
            </a:r>
            <a:r>
              <a:rPr lang="en-US" b="1" dirty="0">
                <a:solidFill>
                  <a:srgbClr val="444444"/>
                </a:solidFill>
                <a:latin typeface="Arial" panose="020B0604020202020204" pitchFamily="34" charset="0"/>
                <a:cs typeface="Arial" panose="020B0604020202020204" pitchFamily="34" charset="0"/>
              </a:rPr>
              <a:t>​</a:t>
            </a:r>
          </a:p>
          <a:p>
            <a:pPr algn="l" rtl="0" fontAlgn="base"/>
            <a:r>
              <a:rPr lang="en-US" dirty="0">
                <a:solidFill>
                  <a:srgbClr val="000000"/>
                </a:solidFill>
                <a:latin typeface="Arial" panose="020B0604020202020204" pitchFamily="34" charset="0"/>
                <a:cs typeface="Arial" panose="020B0604020202020204" pitchFamily="34" charset="0"/>
              </a:rPr>
              <a:t>In this program presented in partnership with the FirstEnergy Foundation girls complete a journey or badge work with an electric twist. </a:t>
            </a:r>
            <a:r>
              <a:rPr lang="en-US" dirty="0">
                <a:solidFill>
                  <a:srgbClr val="444444"/>
                </a:solidFill>
                <a:latin typeface="Arial" panose="020B0604020202020204" pitchFamily="34" charset="0"/>
                <a:cs typeface="Arial" panose="020B0604020202020204" pitchFamily="34" charset="0"/>
              </a:rPr>
              <a:t>​</a:t>
            </a:r>
          </a:p>
          <a:p>
            <a:pPr algn="l" rtl="0" fontAlgn="base"/>
            <a:r>
              <a:rPr lang="en-US" dirty="0">
                <a:solidFill>
                  <a:srgbClr val="000000"/>
                </a:solidFill>
                <a:latin typeface="Arial" panose="020B0604020202020204" pitchFamily="34" charset="0"/>
                <a:cs typeface="Arial" panose="020B0604020202020204" pitchFamily="34" charset="0"/>
              </a:rPr>
              <a:t>In the spring of 2020, we moved to virtual delivery and  have 3 options for girls to participate: Live Virtual Sessions, On Your Own using recorded sessions, and the Girl Power Box Kit, which includes supplies and instructions. </a:t>
            </a:r>
          </a:p>
          <a:p>
            <a:pPr algn="l" rtl="0" fontAlgn="base"/>
            <a:endParaRPr lang="en-US" dirty="0">
              <a:solidFill>
                <a:srgbClr val="444444"/>
              </a:solidFill>
              <a:latin typeface="Arial" panose="020B0604020202020204" pitchFamily="34" charset="0"/>
              <a:cs typeface="Arial" panose="020B0604020202020204" pitchFamily="34" charset="0"/>
            </a:endParaRPr>
          </a:p>
          <a:p>
            <a:pPr lvl="0"/>
            <a:r>
              <a:rPr lang="en-US" b="1" dirty="0">
                <a:solidFill>
                  <a:srgbClr val="000000"/>
                </a:solidFill>
                <a:latin typeface="Arial" panose="020B0604020202020204" pitchFamily="34" charset="0"/>
                <a:cs typeface="Arial" panose="020B0604020202020204" pitchFamily="34" charset="0"/>
              </a:rPr>
              <a:t>America Makes –</a:t>
            </a:r>
            <a:r>
              <a:rPr lang="en-US" dirty="0">
                <a:solidFill>
                  <a:srgbClr val="000000"/>
                </a:solidFill>
                <a:latin typeface="Arial" panose="020B0604020202020204" pitchFamily="34" charset="0"/>
                <a:cs typeface="Arial" panose="020B0604020202020204" pitchFamily="34" charset="0"/>
              </a:rPr>
              <a:t>We have been awarded funding for a STEM Coordinator position and have started mapping content to incorporate 3-D printing into our badges.  </a:t>
            </a:r>
          </a:p>
          <a:p>
            <a:pPr lvl="0"/>
            <a:r>
              <a:rPr lang="en-US" dirty="0">
                <a:solidFill>
                  <a:srgbClr val="000000"/>
                </a:solidFill>
                <a:latin typeface="Arial" panose="020B0604020202020204" pitchFamily="34" charset="0"/>
                <a:cs typeface="Arial" panose="020B0604020202020204" pitchFamily="34" charset="0"/>
              </a:rPr>
              <a:t>Programs like: </a:t>
            </a:r>
            <a:r>
              <a:rPr lang="en-US" dirty="0">
                <a:latin typeface="Arial" panose="020B0604020202020204" pitchFamily="34" charset="0"/>
                <a:cs typeface="Arial" panose="020B0604020202020204" pitchFamily="34" charset="0"/>
              </a:rPr>
              <a:t>Junior Fabricate Fashion, Daisy Gameboard Design, Brownie Game Maker, and Senior/Ambassador Design in Motion are examples of this work.  Much more to come!</a:t>
            </a:r>
          </a:p>
          <a:p>
            <a:pPr algn="l" rtl="0" fontAlgn="base"/>
            <a:endParaRPr lang="en-US" dirty="0">
              <a:solidFill>
                <a:srgbClr val="444444"/>
              </a:solidFill>
              <a:latin typeface="Arial" panose="020B0604020202020204" pitchFamily="34" charset="0"/>
              <a:cs typeface="Arial" panose="020B0604020202020204" pitchFamily="34" charset="0"/>
            </a:endParaRPr>
          </a:p>
          <a:p>
            <a:pPr algn="l" rtl="0" fontAlgn="base"/>
            <a:endParaRPr lang="en-US" dirty="0">
              <a:solidFill>
                <a:srgbClr val="444444"/>
              </a:solidFill>
              <a:latin typeface="Arial" panose="020B0604020202020204" pitchFamily="34" charset="0"/>
              <a:cs typeface="Arial" panose="020B0604020202020204" pitchFamily="34" charset="0"/>
            </a:endParaRPr>
          </a:p>
          <a:p>
            <a:pPr algn="l" rtl="0" fontAlgn="base"/>
            <a:endParaRPr lang="en-US" dirty="0">
              <a:solidFill>
                <a:srgbClr val="444444"/>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40</a:t>
            </a:fld>
            <a:endParaRPr lang="en-US" dirty="0"/>
          </a:p>
        </p:txBody>
      </p:sp>
    </p:spTree>
    <p:extLst>
      <p:ext uri="{BB962C8B-B14F-4D97-AF65-F5344CB8AC3E}">
        <p14:creationId xmlns:p14="http://schemas.microsoft.com/office/powerpoint/2010/main" val="371989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6609">
              <a:lnSpc>
                <a:spcPct val="90000"/>
              </a:lnSpc>
              <a:spcBef>
                <a:spcPct val="20000"/>
              </a:spcBef>
              <a:buSzPct val="100000"/>
            </a:pPr>
            <a:r>
              <a:rPr lang="en-US" b="1" dirty="0">
                <a:solidFill>
                  <a:schemeClr val="tx2"/>
                </a:solidFill>
                <a:latin typeface="Arial" panose="020B0604020202020204" pitchFamily="34" charset="0"/>
                <a:cs typeface="Arial" panose="020B0604020202020204" pitchFamily="34" charset="0"/>
              </a:rPr>
              <a:t>THANK YOU </a:t>
            </a:r>
            <a:r>
              <a:rPr lang="en-US" dirty="0">
                <a:solidFill>
                  <a:prstClr val="black"/>
                </a:solidFill>
                <a:latin typeface="Arial" panose="020B0604020202020204" pitchFamily="34" charset="0"/>
                <a:cs typeface="Arial" panose="020B0604020202020204" pitchFamily="34" charset="0"/>
              </a:rPr>
              <a:t>for helping with our letter writing campaign to local legislators in support of our capital request to The State of Ohio! </a:t>
            </a:r>
          </a:p>
          <a:p>
            <a:pPr defTabSz="346609">
              <a:lnSpc>
                <a:spcPct val="90000"/>
              </a:lnSpc>
              <a:spcBef>
                <a:spcPct val="20000"/>
              </a:spcBef>
              <a:buSzPct val="100000"/>
            </a:pPr>
            <a:endParaRPr lang="en-US" dirty="0">
              <a:solidFill>
                <a:prstClr val="black"/>
              </a:solidFill>
              <a:latin typeface="Arial" panose="020B0604020202020204" pitchFamily="34" charset="0"/>
              <a:cs typeface="Arial" panose="020B0604020202020204" pitchFamily="34" charset="0"/>
            </a:endParaRPr>
          </a:p>
          <a:p>
            <a:pPr defTabSz="346609">
              <a:lnSpc>
                <a:spcPct val="90000"/>
              </a:lnSpc>
              <a:spcBef>
                <a:spcPct val="20000"/>
              </a:spcBef>
              <a:buSzPct val="100000"/>
            </a:pPr>
            <a:r>
              <a:rPr lang="en-US" dirty="0">
                <a:solidFill>
                  <a:prstClr val="black"/>
                </a:solidFill>
                <a:latin typeface="Arial" panose="020B0604020202020204" pitchFamily="34" charset="0"/>
                <a:cs typeface="Arial" panose="020B0604020202020204" pitchFamily="34" charset="0"/>
              </a:rPr>
              <a:t>GSNEO is being awarded a $100,000 capital grant from the State of Ohio; Kent State University is the fiscal agent and our partner</a:t>
            </a:r>
          </a:p>
          <a:p>
            <a:pPr defTabSz="346609">
              <a:lnSpc>
                <a:spcPct val="90000"/>
              </a:lnSpc>
              <a:spcBef>
                <a:spcPct val="20000"/>
              </a:spcBef>
              <a:buSzPct val="100000"/>
            </a:pPr>
            <a:endParaRPr lang="en-US" dirty="0">
              <a:solidFill>
                <a:prstClr val="black"/>
              </a:solidFill>
              <a:latin typeface="Arial" panose="020B0604020202020204" pitchFamily="34" charset="0"/>
              <a:cs typeface="Arial" panose="020B0604020202020204" pitchFamily="34" charset="0"/>
            </a:endParaRPr>
          </a:p>
          <a:p>
            <a:pPr defTabSz="346609">
              <a:lnSpc>
                <a:spcPct val="90000"/>
              </a:lnSpc>
              <a:spcBef>
                <a:spcPct val="20000"/>
              </a:spcBef>
              <a:buSzPct val="100000"/>
            </a:pPr>
            <a:r>
              <a:rPr lang="en-US" dirty="0">
                <a:solidFill>
                  <a:prstClr val="black"/>
                </a:solidFill>
                <a:latin typeface="Arial" panose="020B0604020202020204" pitchFamily="34" charset="0"/>
                <a:cs typeface="Arial" panose="020B0604020202020204" pitchFamily="34" charset="0"/>
              </a:rPr>
              <a:t>We also received a $50,000 commitment from a family foundation </a:t>
            </a:r>
          </a:p>
          <a:p>
            <a:pPr defTabSz="346609">
              <a:lnSpc>
                <a:spcPct val="90000"/>
              </a:lnSpc>
              <a:spcBef>
                <a:spcPct val="20000"/>
              </a:spcBef>
            </a:pPr>
            <a:endParaRPr lang="en-US" b="1" dirty="0">
              <a:solidFill>
                <a:prstClr val="black"/>
              </a:solidFill>
              <a:latin typeface="Arial" panose="020B0604020202020204" pitchFamily="34" charset="0"/>
              <a:cs typeface="Arial" panose="020B0604020202020204" pitchFamily="34" charset="0"/>
            </a:endParaRPr>
          </a:p>
          <a:p>
            <a:pPr defTabSz="346609">
              <a:lnSpc>
                <a:spcPct val="90000"/>
              </a:lnSpc>
              <a:spcBef>
                <a:spcPct val="20000"/>
              </a:spcBef>
            </a:pPr>
            <a:r>
              <a:rPr lang="en-US" b="1" dirty="0">
                <a:solidFill>
                  <a:prstClr val="black"/>
                </a:solidFill>
                <a:latin typeface="Arial" panose="020B0604020202020204" pitchFamily="34" charset="0"/>
                <a:cs typeface="Arial" panose="020B0604020202020204" pitchFamily="34" charset="0"/>
              </a:rPr>
              <a:t>Project Overview</a:t>
            </a:r>
          </a:p>
          <a:p>
            <a:pPr marL="216630" indent="-216630" defTabSz="346609">
              <a:lnSpc>
                <a:spcPct val="90000"/>
              </a:lnSpc>
              <a:spcBef>
                <a:spcPct val="20000"/>
              </a:spcBef>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 $3 million dollar project </a:t>
            </a:r>
          </a:p>
          <a:p>
            <a:pPr marL="216630" indent="-216630" defTabSz="346609">
              <a:lnSpc>
                <a:spcPct val="90000"/>
              </a:lnSpc>
              <a:spcBef>
                <a:spcPct val="20000"/>
              </a:spcBef>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Used by Girl Scouts and local students </a:t>
            </a:r>
          </a:p>
          <a:p>
            <a:pPr marL="216630" indent="-216630" defTabSz="346609">
              <a:lnSpc>
                <a:spcPct val="90000"/>
              </a:lnSpc>
              <a:spcBef>
                <a:spcPct val="20000"/>
              </a:spcBef>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Inspiring young people to consider STEM careers </a:t>
            </a:r>
            <a:endParaRPr lang="en-US" sz="2400" dirty="0">
              <a:solidFill>
                <a:prstClr val="black"/>
              </a:solidFill>
              <a:latin typeface="Arial" panose="020B0604020202020204" pitchFamily="34" charset="0"/>
              <a:cs typeface="Calibri"/>
            </a:endParaRPr>
          </a:p>
          <a:p>
            <a:pPr marL="216630" indent="-216630" defTabSz="346609">
              <a:lnSpc>
                <a:spcPct val="90000"/>
              </a:lnSpc>
              <a:spcBef>
                <a:spcPct val="20000"/>
              </a:spcBef>
              <a:buFont typeface="Arial" panose="020B0604020202020204" pitchFamily="34" charset="0"/>
              <a:buChar char="•"/>
            </a:pPr>
            <a:endParaRPr lang="en-US" sz="2400" dirty="0">
              <a:solidFill>
                <a:prstClr val="black"/>
              </a:solidFill>
              <a:latin typeface="Arial" panose="020B0604020202020204" pitchFamily="34" charset="0"/>
              <a:cs typeface="Calibri"/>
            </a:endParaRPr>
          </a:p>
          <a:p>
            <a:pPr defTabSz="346609">
              <a:lnSpc>
                <a:spcPct val="90000"/>
              </a:lnSpc>
              <a:spcBef>
                <a:spcPct val="20000"/>
              </a:spcBef>
            </a:pPr>
            <a:r>
              <a:rPr lang="en-US" sz="2400" dirty="0">
                <a:solidFill>
                  <a:prstClr val="black"/>
                </a:solidFill>
                <a:latin typeface="Arial" panose="020B0604020202020204" pitchFamily="34" charset="0"/>
                <a:cs typeface="Calibri"/>
              </a:rPr>
              <a:t>Diana introduces Jane for the Operations Report.</a:t>
            </a:r>
            <a:endParaRPr lang="en-US"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10228C1-0C68-7C4D-BF79-0CCB622AC13F}" type="slidenum">
              <a:rPr lang="en-US" smtClean="0"/>
              <a:t>41</a:t>
            </a:fld>
            <a:endParaRPr lang="en-US" dirty="0"/>
          </a:p>
        </p:txBody>
      </p:sp>
    </p:spTree>
    <p:extLst>
      <p:ext uri="{BB962C8B-B14F-4D97-AF65-F5344CB8AC3E}">
        <p14:creationId xmlns:p14="http://schemas.microsoft.com/office/powerpoint/2010/main" val="728406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latin typeface="Arial" panose="020B0604020202020204" pitchFamily="34" charset="0"/>
                <a:cs typeface="Arial" panose="020B0604020202020204" pitchFamily="34" charset="0"/>
              </a:rPr>
              <a:t>Judy: Since we are conducting today’s meeting virtually, two of our Girl Members – Shelby Bennett and Sydney Harbour will lead us in the Girl Scout Promise and Law</a:t>
            </a:r>
            <a:r>
              <a:rPr lang="en-US" dirty="0"/>
              <a:t>.</a:t>
            </a: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4</a:t>
            </a:fld>
            <a:endParaRPr lang="en-US"/>
          </a:p>
        </p:txBody>
      </p:sp>
    </p:spTree>
    <p:extLst>
      <p:ext uri="{BB962C8B-B14F-4D97-AF65-F5344CB8AC3E}">
        <p14:creationId xmlns:p14="http://schemas.microsoft.com/office/powerpoint/2010/main" val="574741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 Thank you Diana!</a:t>
            </a:r>
          </a:p>
        </p:txBody>
      </p:sp>
      <p:sp>
        <p:nvSpPr>
          <p:cNvPr id="4" name="Slide Number Placeholder 3"/>
          <p:cNvSpPr>
            <a:spLocks noGrp="1"/>
          </p:cNvSpPr>
          <p:nvPr>
            <p:ph type="sldNum" sz="quarter" idx="5"/>
          </p:nvPr>
        </p:nvSpPr>
        <p:spPr/>
        <p:txBody>
          <a:bodyPr/>
          <a:lstStyle/>
          <a:p>
            <a:fld id="{A10228C1-0C68-7C4D-BF79-0CCB622AC13F}" type="slidenum">
              <a:rPr lang="en-US" smtClean="0"/>
              <a:t>42</a:t>
            </a:fld>
            <a:endParaRPr lang="en-US"/>
          </a:p>
        </p:txBody>
      </p:sp>
    </p:spTree>
    <p:extLst>
      <p:ext uri="{BB962C8B-B14F-4D97-AF65-F5344CB8AC3E}">
        <p14:creationId xmlns:p14="http://schemas.microsoft.com/office/powerpoint/2010/main" val="343275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43</a:t>
            </a:fld>
            <a:endParaRPr lang="en-US"/>
          </a:p>
        </p:txBody>
      </p:sp>
    </p:spTree>
    <p:extLst>
      <p:ext uri="{BB962C8B-B14F-4D97-AF65-F5344CB8AC3E}">
        <p14:creationId xmlns:p14="http://schemas.microsoft.com/office/powerpoint/2010/main" val="172978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in October of 2020, GSUSA held its triennial National Council Session.</a:t>
            </a:r>
          </a:p>
          <a:p>
            <a:endParaRPr lang="en-US" dirty="0"/>
          </a:p>
          <a:p>
            <a:r>
              <a:rPr lang="en-US" dirty="0"/>
              <a:t>There were 6 proposals.</a:t>
            </a:r>
          </a:p>
        </p:txBody>
      </p:sp>
      <p:sp>
        <p:nvSpPr>
          <p:cNvPr id="4" name="Slide Number Placeholder 3"/>
          <p:cNvSpPr>
            <a:spLocks noGrp="1"/>
          </p:cNvSpPr>
          <p:nvPr>
            <p:ph type="sldNum" sz="quarter" idx="5"/>
          </p:nvPr>
        </p:nvSpPr>
        <p:spPr/>
        <p:txBody>
          <a:bodyPr/>
          <a:lstStyle/>
          <a:p>
            <a:fld id="{A10228C1-0C68-7C4D-BF79-0CCB622AC13F}" type="slidenum">
              <a:rPr lang="en-US" smtClean="0"/>
              <a:t>44</a:t>
            </a:fld>
            <a:endParaRPr lang="en-US"/>
          </a:p>
        </p:txBody>
      </p:sp>
    </p:spTree>
    <p:extLst>
      <p:ext uri="{BB962C8B-B14F-4D97-AF65-F5344CB8AC3E}">
        <p14:creationId xmlns:p14="http://schemas.microsoft.com/office/powerpoint/2010/main" val="3606406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Proposals 2, 3,4 and 6 all dealt with various aspects of dues and length of membership and communication of membership changes.</a:t>
            </a:r>
          </a:p>
          <a:p>
            <a:endParaRPr lang="en-US" dirty="0"/>
          </a:p>
          <a:p>
            <a:r>
              <a:rPr lang="en-US" dirty="0"/>
              <a:t>Proposal 1 suggested the establishment of a National Gold Award Scholarship Foundation.</a:t>
            </a:r>
          </a:p>
          <a:p>
            <a:endParaRPr lang="en-US" dirty="0"/>
          </a:p>
          <a:p>
            <a:r>
              <a:rPr lang="en-US" dirty="0"/>
              <a:t>Proposal 5 was an amendment regarding consistency in delegate terms.</a:t>
            </a:r>
          </a:p>
          <a:p>
            <a:endParaRPr lang="en-US" dirty="0"/>
          </a:p>
          <a:p>
            <a:r>
              <a:rPr lang="en-US" dirty="0"/>
              <a:t>All proposal passed.</a:t>
            </a:r>
          </a:p>
        </p:txBody>
      </p:sp>
      <p:sp>
        <p:nvSpPr>
          <p:cNvPr id="4" name="Slide Number Placeholder 3"/>
          <p:cNvSpPr>
            <a:spLocks noGrp="1"/>
          </p:cNvSpPr>
          <p:nvPr>
            <p:ph type="sldNum" sz="quarter" idx="5"/>
          </p:nvPr>
        </p:nvSpPr>
        <p:spPr/>
        <p:txBody>
          <a:bodyPr/>
          <a:lstStyle/>
          <a:p>
            <a:pPr defTabSz="467185">
              <a:defRPr/>
            </a:pPr>
            <a:fld id="{9B5DB782-5051-4D47-884F-4E041568556D}" type="slidenum">
              <a:rPr lang="en-US" sz="2100">
                <a:solidFill>
                  <a:prstClr val="black"/>
                </a:solidFill>
                <a:latin typeface="Trefoil Sans"/>
              </a:rPr>
              <a:pPr defTabSz="467185">
                <a:defRPr/>
              </a:pPr>
              <a:t>45</a:t>
            </a:fld>
            <a:endParaRPr lang="en-US" sz="2100">
              <a:solidFill>
                <a:prstClr val="black"/>
              </a:solidFill>
              <a:latin typeface="Trefoil Sans"/>
            </a:endParaRPr>
          </a:p>
        </p:txBody>
      </p:sp>
    </p:spTree>
    <p:extLst>
      <p:ext uri="{BB962C8B-B14F-4D97-AF65-F5344CB8AC3E}">
        <p14:creationId xmlns:p14="http://schemas.microsoft.com/office/powerpoint/2010/main" val="1825649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so proud of our National Delegates who spent in excess of 35 hours over one weekend conducting the governance of our national organization.</a:t>
            </a:r>
          </a:p>
          <a:p>
            <a:endParaRPr lang="en-US" dirty="0"/>
          </a:p>
          <a:p>
            <a:r>
              <a:rPr lang="en-US" dirty="0"/>
              <a:t>12 of the 18 National Delegates are GIRLS!</a:t>
            </a:r>
          </a:p>
          <a:p>
            <a:endParaRPr lang="en-US" dirty="0"/>
          </a:p>
          <a:p>
            <a:r>
              <a:rPr lang="en-US" dirty="0"/>
              <a:t>It was so wonderful to see them fulfill the responsibilities with such enthusiasm,</a:t>
            </a:r>
          </a:p>
        </p:txBody>
      </p:sp>
      <p:sp>
        <p:nvSpPr>
          <p:cNvPr id="4" name="Slide Number Placeholder 3"/>
          <p:cNvSpPr>
            <a:spLocks noGrp="1"/>
          </p:cNvSpPr>
          <p:nvPr>
            <p:ph type="sldNum" sz="quarter" idx="10"/>
          </p:nvPr>
        </p:nvSpPr>
        <p:spPr/>
        <p:txBody>
          <a:bodyPr/>
          <a:lstStyle/>
          <a:p>
            <a:pPr defTabSz="467185">
              <a:defRPr/>
            </a:pPr>
            <a:fld id="{9B5DB782-5051-4D47-884F-4E041568556D}" type="slidenum">
              <a:rPr lang="en-US" sz="2100">
                <a:solidFill>
                  <a:prstClr val="black"/>
                </a:solidFill>
                <a:latin typeface="Trefoil Sans"/>
              </a:rPr>
              <a:pPr defTabSz="467185">
                <a:defRPr/>
              </a:pPr>
              <a:t>46</a:t>
            </a:fld>
            <a:endParaRPr lang="en-US" sz="2100">
              <a:solidFill>
                <a:prstClr val="black"/>
              </a:solidFill>
              <a:latin typeface="Trefoil Sans"/>
            </a:endParaRPr>
          </a:p>
        </p:txBody>
      </p:sp>
    </p:spTree>
    <p:extLst>
      <p:ext uri="{BB962C8B-B14F-4D97-AF65-F5344CB8AC3E}">
        <p14:creationId xmlns:p14="http://schemas.microsoft.com/office/powerpoint/2010/main" val="1343153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47</a:t>
            </a:fld>
            <a:endParaRPr lang="en-US"/>
          </a:p>
        </p:txBody>
      </p:sp>
    </p:spTree>
    <p:extLst>
      <p:ext uri="{BB962C8B-B14F-4D97-AF65-F5344CB8AC3E}">
        <p14:creationId xmlns:p14="http://schemas.microsoft.com/office/powerpoint/2010/main" val="1357475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5">
              <a:defRPr/>
            </a:pPr>
            <a:r>
              <a:rPr lang="en-US" dirty="0">
                <a:latin typeface="Arial" panose="020B0604020202020204" pitchFamily="34" charset="0"/>
                <a:cs typeface="Arial" panose="020B0604020202020204" pitchFamily="34" charset="0"/>
              </a:rPr>
              <a:t>This is a chart of membership numbers for GSNEO for the last 4 membership years.  </a:t>
            </a:r>
          </a:p>
          <a:p>
            <a:pPr defTabSz="914235">
              <a:defRPr/>
            </a:pPr>
            <a:endParaRPr lang="en-US" dirty="0">
              <a:latin typeface="Arial" panose="020B0604020202020204" pitchFamily="34" charset="0"/>
              <a:cs typeface="Arial" panose="020B0604020202020204" pitchFamily="34" charset="0"/>
            </a:endParaRPr>
          </a:p>
          <a:p>
            <a:pPr defTabSz="914235">
              <a:defRPr/>
            </a:pPr>
            <a:r>
              <a:rPr lang="en-US" dirty="0">
                <a:latin typeface="Arial" panose="020B0604020202020204" pitchFamily="34" charset="0"/>
                <a:cs typeface="Arial" panose="020B0604020202020204" pitchFamily="34" charset="0"/>
              </a:rPr>
              <a:t>As you can see the trend is flat or small decline.</a:t>
            </a:r>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89179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9036">
              <a:defRPr/>
            </a:pPr>
            <a:r>
              <a:rPr lang="en-US" dirty="0">
                <a:latin typeface="Arial" panose="020B0604020202020204" pitchFamily="34" charset="0"/>
                <a:cs typeface="Arial" panose="020B0604020202020204" pitchFamily="34" charset="0"/>
              </a:rPr>
              <a:t>Renewals for 2020, began in April 2019, a full year before COVID hit.</a:t>
            </a:r>
          </a:p>
          <a:p>
            <a:pPr defTabSz="869036">
              <a:defRPr/>
            </a:pPr>
            <a:endParaRPr lang="en-US" dirty="0">
              <a:latin typeface="Arial" panose="020B0604020202020204" pitchFamily="34" charset="0"/>
              <a:cs typeface="Arial" panose="020B0604020202020204" pitchFamily="34" charset="0"/>
            </a:endParaRPr>
          </a:p>
          <a:p>
            <a:pPr defTabSz="869036">
              <a:defRPr/>
            </a:pPr>
            <a:r>
              <a:rPr lang="en-US" dirty="0">
                <a:latin typeface="Arial" panose="020B0604020202020204" pitchFamily="34" charset="0"/>
                <a:cs typeface="Arial" panose="020B0604020202020204" pitchFamily="34" charset="0"/>
              </a:rPr>
              <a:t>On this chart you can see that we had strong retention rates, GSNEO was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in Girl Retention out of all large councils and 16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overall out of 110 councils. </a:t>
            </a:r>
            <a:endParaRPr lang="en-US" dirty="0"/>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752452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approximately 70 percent of our membership comes from renewals and about 30% from new members. </a:t>
            </a:r>
          </a:p>
          <a:p>
            <a:endParaRPr lang="en-US" dirty="0"/>
          </a:p>
          <a:p>
            <a:r>
              <a:rPr lang="en-US" dirty="0"/>
              <a:t>Since most renewals were in house before COVID, renewal was not as strongly impact as new girl membership was.  Therefore, we can see that for 2020, 76% of our membership came from renewals and about 24% was new members.  </a:t>
            </a:r>
          </a:p>
          <a:p>
            <a:endParaRPr lang="en-US" dirty="0"/>
          </a:p>
          <a:p>
            <a:r>
              <a:rPr lang="en-US" dirty="0"/>
              <a:t>Due to the COVID-19 our new girl recruitment went from a what looked to be a strong membership year to a stand still.  At this time, MY21 membership is made up of more than 90% renewals.</a:t>
            </a:r>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404602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5">
              <a:defRPr/>
            </a:pPr>
            <a:r>
              <a:rPr lang="en-US" dirty="0">
                <a:solidFill>
                  <a:srgbClr val="000000"/>
                </a:solidFill>
                <a:latin typeface="Arial"/>
                <a:cs typeface="Arial"/>
              </a:rPr>
              <a:t>After starting of the year with a strong Spring renewal campaign and prior to Spring 2020, Membership year 2020 was looking to be another year that GSNEO would exceed our membership goals, just like 2019.  Unfortunately, as we have stated earlier, COVID-19 had a major impact on the second half of the membership year which resulted in missing our membership goals for 2020.</a:t>
            </a:r>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340514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would like to thank: Board of Director – Chris </a:t>
            </a:r>
            <a:r>
              <a:rPr lang="en-US" dirty="0" err="1">
                <a:latin typeface="Arial" panose="020B0604020202020204" pitchFamily="34" charset="0"/>
                <a:cs typeface="Arial" panose="020B0604020202020204" pitchFamily="34" charset="0"/>
              </a:rPr>
              <a:t>Venditti</a:t>
            </a:r>
            <a:r>
              <a:rPr lang="en-US" dirty="0">
                <a:latin typeface="Arial" panose="020B0604020202020204" pitchFamily="34" charset="0"/>
                <a:cs typeface="Arial" panose="020B0604020202020204" pitchFamily="34" charset="0"/>
              </a:rPr>
              <a:t>, Vice Chair; Cindy Skelton-Becker, Secretary and Kate </a:t>
            </a:r>
            <a:r>
              <a:rPr lang="en-US" dirty="0" err="1">
                <a:latin typeface="Arial" panose="020B0604020202020204" pitchFamily="34" charset="0"/>
                <a:cs typeface="Arial" panose="020B0604020202020204" pitchFamily="34" charset="0"/>
              </a:rPr>
              <a:t>Asbeck</a:t>
            </a:r>
            <a:r>
              <a:rPr lang="en-US" dirty="0">
                <a:latin typeface="Arial" panose="020B0604020202020204" pitchFamily="34" charset="0"/>
                <a:cs typeface="Arial" panose="020B0604020202020204" pitchFamily="34" charset="0"/>
              </a:rPr>
              <a:t>, Treasurer and  Directors-at-Large: Allison Baker, Dr. Diana Bilimoria, Robyn Gordon, Joseph </a:t>
            </a:r>
            <a:r>
              <a:rPr lang="en-US" dirty="0" err="1">
                <a:latin typeface="Arial" panose="020B0604020202020204" pitchFamily="34" charset="0"/>
                <a:cs typeface="Arial" panose="020B0604020202020204" pitchFamily="34" charset="0"/>
              </a:rPr>
              <a:t>Gutkoski</a:t>
            </a:r>
            <a:r>
              <a:rPr lang="en-US" dirty="0">
                <a:latin typeface="Arial" panose="020B0604020202020204" pitchFamily="34" charset="0"/>
                <a:cs typeface="Arial" panose="020B0604020202020204" pitchFamily="34" charset="0"/>
              </a:rPr>
              <a:t>, Matt Inks, Kathy </a:t>
            </a:r>
            <a:r>
              <a:rPr lang="en-US" dirty="0" err="1">
                <a:latin typeface="Arial" panose="020B0604020202020204" pitchFamily="34" charset="0"/>
                <a:cs typeface="Arial" panose="020B0604020202020204" pitchFamily="34" charset="0"/>
              </a:rPr>
              <a:t>Moock</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Dr. Mary Parker, Sandra Rapp, Nicole </a:t>
            </a:r>
            <a:r>
              <a:rPr lang="en-US" dirty="0" err="1">
                <a:latin typeface="Arial" panose="020B0604020202020204" pitchFamily="34" charset="0"/>
                <a:cs typeface="Arial" panose="020B0604020202020204" pitchFamily="34" charset="0"/>
              </a:rPr>
              <a:t>Rodenfels</a:t>
            </a:r>
            <a:r>
              <a:rPr lang="en-US" dirty="0">
                <a:latin typeface="Arial" panose="020B0604020202020204" pitchFamily="34" charset="0"/>
                <a:cs typeface="Arial" panose="020B0604020202020204" pitchFamily="34" charset="0"/>
              </a:rPr>
              <a:t>, Laura Schultz, Dr. Karen Stock, Ellen Stephens, Chris Walker, Kristina Wilson and Christine Young and our Girl Board of Directors: Charity </a:t>
            </a:r>
            <a:r>
              <a:rPr lang="en-US" dirty="0" err="1">
                <a:latin typeface="Arial" panose="020B0604020202020204" pitchFamily="34" charset="0"/>
                <a:cs typeface="Arial" panose="020B0604020202020204" pitchFamily="34" charset="0"/>
              </a:rPr>
              <a:t>Boley</a:t>
            </a:r>
            <a:r>
              <a:rPr lang="en-US" dirty="0">
                <a:latin typeface="Arial" panose="020B0604020202020204" pitchFamily="34" charset="0"/>
                <a:cs typeface="Arial" panose="020B0604020202020204" pitchFamily="34" charset="0"/>
              </a:rPr>
              <a:t> and Ava Kress.</a:t>
            </a:r>
          </a:p>
          <a:p>
            <a:endParaRPr lang="en-US" dirty="0"/>
          </a:p>
          <a:p>
            <a:r>
              <a:rPr lang="en-US" dirty="0"/>
              <a:t>We also express our gratitude to the hard work of the Board Development Committee – Kathy </a:t>
            </a:r>
            <a:r>
              <a:rPr lang="en-US" dirty="0" err="1"/>
              <a:t>Moock</a:t>
            </a:r>
            <a:r>
              <a:rPr lang="en-US" dirty="0"/>
              <a:t>, Chair; Erin Brady Curtis, Julie Cruz Blair, James Harris, Kaitlyn Pillar, Sandra Reid, Dr. Karen Stock, and Dr. Vivian von </a:t>
            </a:r>
            <a:r>
              <a:rPr lang="en-US" dirty="0" err="1"/>
              <a:t>Gruenigen</a:t>
            </a:r>
            <a:r>
              <a:rPr lang="en-US" dirty="0"/>
              <a:t>.</a:t>
            </a:r>
          </a:p>
          <a:p>
            <a:endParaRPr lang="en-US" dirty="0"/>
          </a:p>
          <a:p>
            <a:r>
              <a:rPr lang="en-US" dirty="0"/>
              <a:t>Our thanks to our National and Membership delegates who are the pulse and heartbeat of our Council.</a:t>
            </a:r>
          </a:p>
          <a:p>
            <a:endParaRPr lang="en-US" dirty="0"/>
          </a:p>
          <a:p>
            <a:r>
              <a:rPr lang="en-US" dirty="0"/>
              <a:t>On behalf of all of us I would like to extend our gratitude to our beloved CEO, </a:t>
            </a:r>
            <a:r>
              <a:rPr lang="en-US" b="1" dirty="0"/>
              <a:t>Jane </a:t>
            </a:r>
            <a:r>
              <a:rPr lang="en-US" b="1" dirty="0" err="1"/>
              <a:t>Christyson</a:t>
            </a:r>
            <a:r>
              <a:rPr lang="en-US" b="1" dirty="0"/>
              <a:t>,</a:t>
            </a:r>
            <a:r>
              <a:rPr lang="en-US" dirty="0"/>
              <a:t> who leads a great team of dedicated professionals who work tirelessly on behalf of our girls!  Thanks to Jane and her team for their strong leadership through the pandemic.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5</a:t>
            </a:fld>
            <a:endParaRPr lang="en-US"/>
          </a:p>
        </p:txBody>
      </p:sp>
    </p:spTree>
    <p:extLst>
      <p:ext uri="{BB962C8B-B14F-4D97-AF65-F5344CB8AC3E}">
        <p14:creationId xmlns:p14="http://schemas.microsoft.com/office/powerpoint/2010/main" val="792354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9036">
              <a:defRPr/>
            </a:pPr>
            <a:r>
              <a:rPr lang="en-US" dirty="0">
                <a:solidFill>
                  <a:srgbClr val="000000"/>
                </a:solidFill>
                <a:latin typeface="Arial"/>
                <a:cs typeface="Arial"/>
              </a:rPr>
              <a:t>Now let’s look at our membership right now, for this current membership year.   We’re just over 6300 girls behind where we were this time last year and 81.5% to goal as of April 5.</a:t>
            </a:r>
          </a:p>
          <a:p>
            <a:pPr defTabSz="869036">
              <a:defRPr/>
            </a:pPr>
            <a:endParaRPr lang="en-US" dirty="0">
              <a:solidFill>
                <a:srgbClr val="000000"/>
              </a:solidFill>
              <a:latin typeface="Arial"/>
              <a:cs typeface="Arial"/>
            </a:endParaRPr>
          </a:p>
          <a:p>
            <a:pPr defTabSz="869036">
              <a:defRPr/>
            </a:pPr>
            <a:r>
              <a:rPr lang="en-US" dirty="0">
                <a:solidFill>
                  <a:srgbClr val="000000"/>
                </a:solidFill>
                <a:latin typeface="Arial"/>
                <a:cs typeface="Arial"/>
              </a:rPr>
              <a:t>We are planning to increase these numbers using the Extended Membership Year option to bring in new members and re-engage lapsed members, who may have taken a pause in Girl Scouts due to COVID.</a:t>
            </a:r>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593299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5">
              <a:defRPr/>
            </a:pPr>
            <a:r>
              <a:rPr lang="en-US" dirty="0"/>
              <a:t>This chart illustrate how our New membership is doing this year compared to last year.  Last year is represented by the purple bar, and the current year by the blue bar.  </a:t>
            </a:r>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46268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5">
              <a:defRPr/>
            </a:pPr>
            <a:r>
              <a:rPr lang="en-US" dirty="0"/>
              <a:t>This chart illustrates how our Returning or Renewed Membership is doing this year compared to last year.  Last year is represented by the pink bar, and the current year by the green bar.  </a:t>
            </a:r>
          </a:p>
          <a:p>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1641009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Renewal, believe it or not, Spring Renewal for Membership Year 2022 began on April 1!   In just over a week, we have had over 1000 members renew and reserve their spot for this fall.   It is simple to do, just visit gsneo.org/renew.  Plus there are some great incentives for renewing your membership early.</a:t>
            </a:r>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969929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these incentives is a special Event for GSUSA new Becoming me collaboration with Former first lady Mrs. Michelle Obama. This virtual event for FY22 members will kick-off this new program series.    </a:t>
            </a:r>
          </a:p>
          <a:p>
            <a:endParaRPr lang="en-US" dirty="0"/>
          </a:p>
          <a:p>
            <a:r>
              <a:rPr lang="en-US" dirty="0"/>
              <a:t>This program opportunity be delivered by Girl Scouts volunteers and be based on the book’s themes.  More information on the series a along with a national service project, and a potential future events and a patch will be releases soon.   Girl Scouts participating in the program series will earn three existing badges, carefully woven together as a curated unit to help girls explore questions about personal strength and celebrate their own unique voice. A version of the series will be developed for each Girl Scout level, plus multilevel troops.</a:t>
            </a:r>
          </a:p>
          <a:p>
            <a:endParaRPr lang="en-US" dirty="0"/>
          </a:p>
        </p:txBody>
      </p:sp>
      <p:sp>
        <p:nvSpPr>
          <p:cNvPr id="4" name="Slide Number Placeholder 3"/>
          <p:cNvSpPr>
            <a:spLocks noGrp="1"/>
          </p:cNvSpPr>
          <p:nvPr>
            <p:ph type="sldNum" sz="quarter" idx="5"/>
          </p:nvPr>
        </p:nvSpPr>
        <p:spPr/>
        <p:txBody>
          <a:bodyPr/>
          <a:lstStyle/>
          <a:p>
            <a:pPr defTabSz="914235"/>
            <a:fld id="{65E07982-2C9A-8D4B-A1AD-BE394E17CCC7}" type="slidenum">
              <a:rPr lang="en-US">
                <a:solidFill>
                  <a:prstClr val="black"/>
                </a:solidFill>
                <a:latin typeface="Calibri" panose="020F0502020204030204"/>
              </a:rPr>
              <a:pPr defTabSz="914235"/>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026571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57</a:t>
            </a:fld>
            <a:endParaRPr lang="en-US"/>
          </a:p>
        </p:txBody>
      </p:sp>
    </p:spTree>
    <p:extLst>
      <p:ext uri="{BB962C8B-B14F-4D97-AF65-F5344CB8AC3E}">
        <p14:creationId xmlns:p14="http://schemas.microsoft.com/office/powerpoint/2010/main" val="1374893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cs typeface="Arial" panose="020B0604020202020204" pitchFamily="34" charset="0"/>
              </a:rPr>
              <a:t>Girl Scouts has been preparing girls to </a:t>
            </a:r>
            <a:r>
              <a:rPr lang="en-US" i="1" dirty="0">
                <a:solidFill>
                  <a:srgbClr val="000000"/>
                </a:solidFill>
                <a:latin typeface="Arial" panose="020B0604020202020204" pitchFamily="34" charset="0"/>
                <a:cs typeface="Arial" panose="020B0604020202020204" pitchFamily="34" charset="0"/>
              </a:rPr>
              <a:t>empower themselves</a:t>
            </a:r>
            <a:r>
              <a:rPr lang="en-US" dirty="0">
                <a:solidFill>
                  <a:srgbClr val="000000"/>
                </a:solidFill>
                <a:latin typeface="Arial" panose="020B0604020202020204" pitchFamily="34" charset="0"/>
                <a:cs typeface="Arial" panose="020B0604020202020204" pitchFamily="34" charset="0"/>
              </a:rPr>
              <a:t> by developing skills relevant to real-life situations. For more than 108 years, Girl Scouts has been taking charge by taking action. We don’t just stand by, we step up. We see failure as an opportunity to try again. We speak up for ourselves and others. We learn by doing and do more with what we learn.</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Those qualities are what make up our DNA, they’re who we are. What we do runs so much deeper than our cookies, badges, sashes, and songs. The world needs more go-getters, innovators, risk-takers, and leaders, and that’s exactly who we are.</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24291">
              <a:defRPr/>
            </a:pPr>
            <a:fld id="{A10228C1-0C68-7C4D-BF79-0CCB622AC13F}" type="slidenum">
              <a:rPr lang="en-US">
                <a:solidFill>
                  <a:prstClr val="black"/>
                </a:solidFill>
                <a:latin typeface="Calibri" panose="020F0502020204030204"/>
              </a:rPr>
              <a:pPr defTabSz="924291">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94344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cs typeface="Arial" panose="020B0604020202020204" pitchFamily="34" charset="0"/>
              </a:rPr>
              <a:t>This slide provides the definition of a “brand”, and we wanted to provide it to ensure we’re all on the same page. </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 brand is not just a logo, a visual identity, or a product. It’s the personal connection, emotion, and experience someone associates with that product, organization, or service. When you think about your favorite brand, chances are your loyalty goes deeper than just great-looking packaging or a catchy tagline. Perhaps the brand makes you feel a certain way when you interact with it, such as proud, excited, or a part of something special. Brands sell an experience, and your association with the brand is emotional.</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24291">
              <a:defRPr/>
            </a:pPr>
            <a:fld id="{A10228C1-0C68-7C4D-BF79-0CCB622AC13F}" type="slidenum">
              <a:rPr lang="en-US">
                <a:solidFill>
                  <a:prstClr val="black"/>
                </a:solidFill>
                <a:latin typeface="Calibri" panose="020F0502020204030204"/>
              </a:rPr>
              <a:pPr defTabSz="924291">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231495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cs typeface="Arial" panose="020B0604020202020204" pitchFamily="34" charset="0"/>
              </a:rPr>
              <a:t>Our Girl Scout “compass” provides the internal and external narrative that portrays the heart and soul of our brand’s “Why?”, “What/how?”, and “Who”.</a:t>
            </a:r>
            <a:endParaRPr lang="en-US" dirty="0">
              <a:latin typeface="Arial" panose="020B0604020202020204" pitchFamily="34" charset="0"/>
              <a:cs typeface="Arial" panose="020B060402020202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pPr defTabSz="924291">
              <a:defRPr/>
            </a:pPr>
            <a:fld id="{A10228C1-0C68-7C4D-BF79-0CCB622AC13F}" type="slidenum">
              <a:rPr lang="en-US">
                <a:solidFill>
                  <a:prstClr val="black"/>
                </a:solidFill>
                <a:latin typeface="Calibri" panose="020F0502020204030204"/>
              </a:rPr>
              <a:pPr defTabSz="924291">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1915230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cs typeface="Arial" panose="020B0604020202020204" pitchFamily="34" charset="0"/>
              </a:rPr>
              <a:t>As we move forward, we’d like to think about our brand in a more consistent and cohesive way. It’s important to ensure that when we’re talking to all audiences, they get a very clear articulation of what our brand stands for and that they can connect with us in a way that they recognize us.</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For awhile, our brand has been very fragmented by utilizing many different visuals to communicate with our audiences. For example, we’ve changed the name of the Gold Award about 5 times! We want to get back to the basics and really channel all the great communications we put out there through one symbol: the trefoil.</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24291">
              <a:defRPr/>
            </a:pPr>
            <a:fld id="{A10228C1-0C68-7C4D-BF79-0CCB622AC13F}" type="slidenum">
              <a:rPr lang="en-US">
                <a:solidFill>
                  <a:prstClr val="black"/>
                </a:solidFill>
                <a:latin typeface="Calibri" panose="020F0502020204030204"/>
              </a:rPr>
              <a:pPr defTabSz="924291">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51321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Judy: I will now turn the meeting over to Kate Asbeck for our Treasurer’s Report.</a:t>
            </a:r>
          </a:p>
        </p:txBody>
      </p:sp>
      <p:sp>
        <p:nvSpPr>
          <p:cNvPr id="4" name="Slide Number Placeholder 3"/>
          <p:cNvSpPr>
            <a:spLocks noGrp="1"/>
          </p:cNvSpPr>
          <p:nvPr>
            <p:ph type="sldNum" sz="quarter" idx="5"/>
          </p:nvPr>
        </p:nvSpPr>
        <p:spPr/>
        <p:txBody>
          <a:bodyPr/>
          <a:lstStyle/>
          <a:p>
            <a:fld id="{A10228C1-0C68-7C4D-BF79-0CCB622AC13F}" type="slidenum">
              <a:rPr lang="en-US" smtClean="0"/>
              <a:t>6</a:t>
            </a:fld>
            <a:endParaRPr lang="en-US"/>
          </a:p>
        </p:txBody>
      </p:sp>
    </p:spTree>
    <p:extLst>
      <p:ext uri="{BB962C8B-B14F-4D97-AF65-F5344CB8AC3E}">
        <p14:creationId xmlns:p14="http://schemas.microsoft.com/office/powerpoint/2010/main" val="169572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cs typeface="Arial" panose="020B0604020202020204" pitchFamily="34" charset="0"/>
              </a:rPr>
              <a:t>In order to drive growth with the work that we’re doing with the brand refresh, we want to ensure that we keep these three things top of mind:</a:t>
            </a:r>
            <a:endParaRPr lang="en-US" dirty="0">
              <a:latin typeface="Arial" panose="020B0604020202020204" pitchFamily="34" charset="0"/>
              <a:cs typeface="Arial" panose="020B0604020202020204" pitchFamily="34" charset="0"/>
            </a:endParaRPr>
          </a:p>
          <a:p>
            <a:pPr fontAlgn="base">
              <a:buFont typeface="+mj-lt"/>
              <a:buAutoNum type="arabicPeriod"/>
            </a:pPr>
            <a:r>
              <a:rPr lang="en-US" dirty="0">
                <a:solidFill>
                  <a:srgbClr val="000000"/>
                </a:solidFill>
                <a:latin typeface="Arial" panose="020B0604020202020204" pitchFamily="34" charset="0"/>
                <a:cs typeface="Arial" panose="020B0604020202020204" pitchFamily="34" charset="0"/>
              </a:rPr>
              <a:t>We’re going to have to use our brand purpose to level-set everything we do as a movement – using it as a foundation for every initiative.</a:t>
            </a:r>
          </a:p>
          <a:p>
            <a:pPr fontAlgn="base">
              <a:buFont typeface="+mj-lt"/>
              <a:buAutoNum type="arabicPeriod"/>
            </a:pPr>
            <a:r>
              <a:rPr lang="en-US" dirty="0">
                <a:solidFill>
                  <a:srgbClr val="000000"/>
                </a:solidFill>
                <a:latin typeface="Arial" panose="020B0604020202020204" pitchFamily="34" charset="0"/>
                <a:cs typeface="Arial" panose="020B0604020202020204" pitchFamily="34" charset="0"/>
              </a:rPr>
              <a:t>Use the power of the trefoil.</a:t>
            </a:r>
          </a:p>
          <a:p>
            <a:pPr fontAlgn="base">
              <a:buFont typeface="+mj-lt"/>
              <a:buAutoNum type="arabicPeriod"/>
            </a:pPr>
            <a:r>
              <a:rPr lang="en-US" dirty="0">
                <a:solidFill>
                  <a:srgbClr val="000000"/>
                </a:solidFill>
                <a:latin typeface="Arial" panose="020B0604020202020204" pitchFamily="34" charset="0"/>
                <a:cs typeface="Arial" panose="020B0604020202020204" pitchFamily="34" charset="0"/>
              </a:rPr>
              <a:t>Use new, fresh brand standards to stick out from our competition</a:t>
            </a:r>
            <a:r>
              <a:rPr lang="en-US" sz="1800" dirty="0">
                <a:solidFill>
                  <a:srgbClr val="000000"/>
                </a:solidFill>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pPr defTabSz="924291">
              <a:defRPr/>
            </a:pPr>
            <a:fld id="{A10228C1-0C68-7C4D-BF79-0CCB622AC13F}" type="slidenum">
              <a:rPr lang="en-US">
                <a:solidFill>
                  <a:prstClr val="black"/>
                </a:solidFill>
                <a:latin typeface="Calibri" panose="020F0502020204030204"/>
              </a:rPr>
              <a:pPr defTabSz="924291">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421682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cs typeface="Arial" panose="020B0604020202020204" pitchFamily="34" charset="0"/>
              </a:rPr>
              <a:t>Here is a quick overview of the direction of the new branding. We’ll go a little more into a few of these, but I wanted to provide a quick glimpse. Please do not take photos of this as it’s confidential and nothing is set in stone at this time.</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Some things to note on this slide:</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a:t>
            </a:r>
            <a:r>
              <a:rPr lang="en-US" dirty="0" err="1">
                <a:solidFill>
                  <a:srgbClr val="000000"/>
                </a:solidFill>
                <a:latin typeface="Arial" panose="020B0604020202020204" pitchFamily="34" charset="0"/>
                <a:cs typeface="Arial" panose="020B0604020202020204" pitchFamily="34" charset="0"/>
              </a:rPr>
              <a:t>Servicemark</a:t>
            </a:r>
            <a:r>
              <a:rPr lang="en-US" dirty="0">
                <a:solidFill>
                  <a:srgbClr val="000000"/>
                </a:solidFill>
                <a:latin typeface="Arial" panose="020B0604020202020204" pitchFamily="34" charset="0"/>
                <a:cs typeface="Arial" panose="020B0604020202020204" pitchFamily="34" charset="0"/>
              </a:rPr>
              <a:t>: instead of the 3 faces on the logo, it’s now going to be a trefoil (as I mentioned, the trefoil will be most prominent in the new branding)</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-Colors: pastel and there’s a very wide range of colors to use instead of a few.</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-Patch and Badge Shape: we’re utilizing these design aspects for content creation</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-Photography: zoomed and exuding confidence and action</a:t>
            </a:r>
            <a:endParaRPr lang="en-US" dirty="0">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24291">
              <a:defRPr/>
            </a:pPr>
            <a:fld id="{A10228C1-0C68-7C4D-BF79-0CCB622AC13F}" type="slidenum">
              <a:rPr lang="en-US">
                <a:solidFill>
                  <a:prstClr val="black"/>
                </a:solidFill>
                <a:latin typeface="Calibri" panose="020F0502020204030204"/>
              </a:rPr>
              <a:pPr defTabSz="924291">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2722484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Girl Scout Voices is the GSUSA Annual National Survey of girls and adult members.  The information that I will be sharing the first few slides speaks to the 4 pillars of Girl Scouting: Life Skills, Outdoors, STEM and Entrepreneurship.</a:t>
            </a:r>
          </a:p>
        </p:txBody>
      </p:sp>
      <p:sp>
        <p:nvSpPr>
          <p:cNvPr id="4" name="Slide Number Placeholder 3"/>
          <p:cNvSpPr>
            <a:spLocks noGrp="1"/>
          </p:cNvSpPr>
          <p:nvPr>
            <p:ph type="sldNum" sz="quarter" idx="5"/>
          </p:nvPr>
        </p:nvSpPr>
        <p:spPr/>
        <p:txBody>
          <a:bodyPr/>
          <a:lstStyle/>
          <a:p>
            <a:fld id="{A10228C1-0C68-7C4D-BF79-0CCB622AC13F}" type="slidenum">
              <a:rPr lang="en-US" smtClean="0"/>
              <a:t>64</a:t>
            </a:fld>
            <a:endParaRPr lang="en-US"/>
          </a:p>
        </p:txBody>
      </p:sp>
    </p:spTree>
    <p:extLst>
      <p:ext uri="{BB962C8B-B14F-4D97-AF65-F5344CB8AC3E}">
        <p14:creationId xmlns:p14="http://schemas.microsoft.com/office/powerpoint/2010/main" val="355194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solidFill>
                  <a:schemeClr val="bg1">
                    <a:lumMod val="50000"/>
                  </a:schemeClr>
                </a:solidFill>
                <a:latin typeface="Arial" panose="020B0604020202020204" pitchFamily="34" charset="0"/>
                <a:cs typeface="Arial" panose="020B0604020202020204" pitchFamily="34" charset="0"/>
              </a:rPr>
              <a:t>The first pillar is Life Skills. Girl learn life skills by learning to stay healthy, developing strong relationships, learning about careers, advocating on behalf of others, among many other activities. At GSNEO, 88% of girls earned badges or petals and 65% of girls participated in community service. Our Girl Scout Research Institute studies have shown that Girl Scouts are more likely than others girls to work collaboratively, learn by doing and reflecting, and participating in community service and Girl Scout alum are also more likely to engage in community service, attain higher levels of education, and income when compared to non-Girl Scouts. </a:t>
            </a:r>
          </a:p>
          <a:p>
            <a:endParaRPr lang="en-US" dirty="0"/>
          </a:p>
        </p:txBody>
      </p:sp>
      <p:sp>
        <p:nvSpPr>
          <p:cNvPr id="4" name="Slide Number Placeholder 3"/>
          <p:cNvSpPr>
            <a:spLocks noGrp="1"/>
          </p:cNvSpPr>
          <p:nvPr>
            <p:ph type="sldNum" sz="quarter" idx="5"/>
          </p:nvPr>
        </p:nvSpPr>
        <p:spPr/>
        <p:txBody>
          <a:bodyPr/>
          <a:lstStyle/>
          <a:p>
            <a:fld id="{FF820A76-CAF4-45CA-9871-3F4B889A49F6}" type="slidenum">
              <a:rPr lang="en-US" smtClean="0"/>
              <a:t>65</a:t>
            </a:fld>
            <a:endParaRPr lang="en-US"/>
          </a:p>
        </p:txBody>
      </p:sp>
    </p:spTree>
    <p:extLst>
      <p:ext uri="{BB962C8B-B14F-4D97-AF65-F5344CB8AC3E}">
        <p14:creationId xmlns:p14="http://schemas.microsoft.com/office/powerpoint/2010/main" val="66049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next pillar is Outdoors. Girl Scouts helps more girls get outdoors. Girl Scout camps help girls develop supportive relationships, try new things, strengthen their sense of self, values, challenge seeking, and leadership. 69% of GSNEO girls participated in outdoor activities and 52% of GSNEO parents think that their girl developed outdoor and nature skills. </a:t>
            </a:r>
          </a:p>
        </p:txBody>
      </p:sp>
      <p:sp>
        <p:nvSpPr>
          <p:cNvPr id="4" name="Slide Number Placeholder 3"/>
          <p:cNvSpPr>
            <a:spLocks noGrp="1"/>
          </p:cNvSpPr>
          <p:nvPr>
            <p:ph type="sldNum" sz="quarter" idx="5"/>
          </p:nvPr>
        </p:nvSpPr>
        <p:spPr/>
        <p:txBody>
          <a:bodyPr/>
          <a:lstStyle/>
          <a:p>
            <a:fld id="{FF820A76-CAF4-45CA-9871-3F4B889A49F6}" type="slidenum">
              <a:rPr lang="en-US" smtClean="0"/>
              <a:t>66</a:t>
            </a:fld>
            <a:endParaRPr lang="en-US"/>
          </a:p>
        </p:txBody>
      </p:sp>
    </p:spTree>
    <p:extLst>
      <p:ext uri="{BB962C8B-B14F-4D97-AF65-F5344CB8AC3E}">
        <p14:creationId xmlns:p14="http://schemas.microsoft.com/office/powerpoint/2010/main" val="803367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third pillar is STEM. A majority of girls find STEM interesting, but nationally, women continue to be underrepresented in STEM fields. Girl Scouts are more likely than other girls to participate in STEM activities and to be interested in STEM careers. Also, Girl Scouts’ interest in STEM increases with age, in contrast to a decrease in STEM interest among non-Girl Scouts. At GSNEO 53% of girls participated in science activities. </a:t>
            </a:r>
          </a:p>
        </p:txBody>
      </p:sp>
      <p:sp>
        <p:nvSpPr>
          <p:cNvPr id="4" name="Slide Number Placeholder 3"/>
          <p:cNvSpPr>
            <a:spLocks noGrp="1"/>
          </p:cNvSpPr>
          <p:nvPr>
            <p:ph type="sldNum" sz="quarter" idx="5"/>
          </p:nvPr>
        </p:nvSpPr>
        <p:spPr/>
        <p:txBody>
          <a:bodyPr/>
          <a:lstStyle/>
          <a:p>
            <a:fld id="{FF820A76-CAF4-45CA-9871-3F4B889A49F6}" type="slidenum">
              <a:rPr lang="en-US" smtClean="0"/>
              <a:t>67</a:t>
            </a:fld>
            <a:endParaRPr lang="en-US"/>
          </a:p>
        </p:txBody>
      </p:sp>
    </p:spTree>
    <p:extLst>
      <p:ext uri="{BB962C8B-B14F-4D97-AF65-F5344CB8AC3E}">
        <p14:creationId xmlns:p14="http://schemas.microsoft.com/office/powerpoint/2010/main" val="3408255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final pillar is entrepreneurship. Girl Scouts are more likely to have an entrepreneurial mindset than non-Girl Scouts. In Girl Scouts, girls develop skills in community problem solving, innovation, social capital, and learning from setbacks. At GSNEO 87% of girls participated in the Cookie Program. </a:t>
            </a:r>
          </a:p>
        </p:txBody>
      </p:sp>
      <p:sp>
        <p:nvSpPr>
          <p:cNvPr id="4" name="Slide Number Placeholder 3"/>
          <p:cNvSpPr>
            <a:spLocks noGrp="1"/>
          </p:cNvSpPr>
          <p:nvPr>
            <p:ph type="sldNum" sz="quarter" idx="5"/>
          </p:nvPr>
        </p:nvSpPr>
        <p:spPr/>
        <p:txBody>
          <a:bodyPr/>
          <a:lstStyle/>
          <a:p>
            <a:fld id="{FF820A76-CAF4-45CA-9871-3F4B889A49F6}" type="slidenum">
              <a:rPr lang="en-US" smtClean="0"/>
              <a:t>68</a:t>
            </a:fld>
            <a:endParaRPr lang="en-US"/>
          </a:p>
        </p:txBody>
      </p:sp>
    </p:spTree>
    <p:extLst>
      <p:ext uri="{BB962C8B-B14F-4D97-AF65-F5344CB8AC3E}">
        <p14:creationId xmlns:p14="http://schemas.microsoft.com/office/powerpoint/2010/main" val="1816537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291">
              <a:defRPr/>
            </a:pPr>
            <a:r>
              <a:rPr lang="en-US" dirty="0">
                <a:solidFill>
                  <a:schemeClr val="bg1">
                    <a:lumMod val="50000"/>
                  </a:schemeClr>
                </a:solidFill>
                <a:latin typeface="Arial" panose="020B0604020202020204" pitchFamily="34" charset="0"/>
                <a:cs typeface="Arial" panose="020B0604020202020204" pitchFamily="34" charset="0"/>
              </a:rPr>
              <a:t>Girl Scouts takes the potential of girls, combines it with robust skill-building programming, and adds caring adult mentors and strong female role models. The inclusive, all-female environment of a Girl Scout troop creates a safe space where girls can try new things, develop a range of skills, take on leadership roles, and just be themselves. </a:t>
            </a:r>
          </a:p>
          <a:p>
            <a:pPr defTabSz="924291">
              <a:defRPr/>
            </a:pPr>
            <a:endParaRPr lang="en-US" dirty="0">
              <a:solidFill>
                <a:schemeClr val="bg1">
                  <a:lumMod val="50000"/>
                </a:schemeClr>
              </a:solidFill>
              <a:latin typeface="Arial" panose="020B0604020202020204" pitchFamily="34" charset="0"/>
              <a:cs typeface="Arial" panose="020B0604020202020204" pitchFamily="34" charset="0"/>
            </a:endParaRPr>
          </a:p>
          <a:p>
            <a:pPr defTabSz="924291">
              <a:defRPr/>
            </a:pPr>
            <a:r>
              <a:rPr lang="en-US" dirty="0">
                <a:solidFill>
                  <a:schemeClr val="bg1">
                    <a:lumMod val="50000"/>
                  </a:schemeClr>
                </a:solidFill>
                <a:latin typeface="Arial" panose="020B0604020202020204" pitchFamily="34" charset="0"/>
                <a:cs typeface="Arial" panose="020B0604020202020204" pitchFamily="34" charset="0"/>
              </a:rPr>
              <a:t>At GSNEO 78% of girls indicated they had a supportive adult relationship. 96% of girls said they feel safe at Girl Scouts. 86% of parents said they like that Girl Scouts is just for girls. 90% of parents said the troop leader made their girl feel like she was part of the group. Girl Scouts are more likely than other girls to have an adult in their life who helps them pursue their goals and think about their future. </a:t>
            </a:r>
          </a:p>
          <a:p>
            <a:endParaRPr lang="en-US" dirty="0"/>
          </a:p>
        </p:txBody>
      </p:sp>
      <p:sp>
        <p:nvSpPr>
          <p:cNvPr id="4" name="Slide Number Placeholder 3"/>
          <p:cNvSpPr>
            <a:spLocks noGrp="1"/>
          </p:cNvSpPr>
          <p:nvPr>
            <p:ph type="sldNum" sz="quarter" idx="5"/>
          </p:nvPr>
        </p:nvSpPr>
        <p:spPr/>
        <p:txBody>
          <a:bodyPr/>
          <a:lstStyle/>
          <a:p>
            <a:fld id="{FF820A76-CAF4-45CA-9871-3F4B889A49F6}" type="slidenum">
              <a:rPr lang="en-US" smtClean="0"/>
              <a:t>69</a:t>
            </a:fld>
            <a:endParaRPr lang="en-US"/>
          </a:p>
        </p:txBody>
      </p:sp>
    </p:spTree>
    <p:extLst>
      <p:ext uri="{BB962C8B-B14F-4D97-AF65-F5344CB8AC3E}">
        <p14:creationId xmlns:p14="http://schemas.microsoft.com/office/powerpoint/2010/main" val="6270805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50000"/>
                  </a:schemeClr>
                </a:solidFill>
                <a:latin typeface="Arial" panose="020B0604020202020204" pitchFamily="34" charset="0"/>
                <a:cs typeface="Arial" panose="020B0604020202020204" pitchFamily="34" charset="0"/>
              </a:rPr>
              <a:t>Our mission is to build girls of courage, confidence, and character, who make the world a better place. Since 1912, girls have explored new fields of knowledge, learned valuable skills, and developed strong core values through Girl Scouts. Today Girl Scouts is, as it always has been, the organization best positioned to help girls develop important leadership skills they need to become successful adults. </a:t>
            </a:r>
          </a:p>
          <a:p>
            <a:endParaRPr lang="en-US" dirty="0">
              <a:solidFill>
                <a:schemeClr val="bg1">
                  <a:lumMod val="50000"/>
                </a:schemeClr>
              </a:solidFill>
              <a:latin typeface="Arial" panose="020B0604020202020204" pitchFamily="34" charset="0"/>
              <a:cs typeface="Arial" panose="020B0604020202020204" pitchFamily="34" charset="0"/>
            </a:endParaRPr>
          </a:p>
          <a:p>
            <a:r>
              <a:rPr lang="en-US" dirty="0">
                <a:solidFill>
                  <a:schemeClr val="bg1">
                    <a:lumMod val="50000"/>
                  </a:schemeClr>
                </a:solidFill>
                <a:latin typeface="Arial" panose="020B0604020202020204" pitchFamily="34" charset="0"/>
                <a:cs typeface="Arial" panose="020B0604020202020204" pitchFamily="34" charset="0"/>
              </a:rPr>
              <a:t>At GSNEO 73% of girls have developed a strong sense of self and 65% have developed positive values. Girl Scouts provides a protective effect against typical middle school declines in sense of self and confidence about the future. </a:t>
            </a:r>
          </a:p>
          <a:p>
            <a:endParaRPr lang="en-US" dirty="0">
              <a:solidFill>
                <a:schemeClr val="bg1">
                  <a:lumMod val="50000"/>
                </a:schemeClr>
              </a:solidFill>
              <a:latin typeface="Arial" panose="020B0604020202020204" pitchFamily="34" charset="0"/>
              <a:cs typeface="Arial" panose="020B0604020202020204" pitchFamily="34" charset="0"/>
            </a:endParaRPr>
          </a:p>
          <a:p>
            <a:r>
              <a:rPr lang="en-US" dirty="0">
                <a:solidFill>
                  <a:schemeClr val="bg1">
                    <a:lumMod val="50000"/>
                  </a:schemeClr>
                </a:solidFill>
                <a:latin typeface="Arial" panose="020B0604020202020204" pitchFamily="34" charset="0"/>
                <a:cs typeface="Arial" panose="020B0604020202020204" pitchFamily="34" charset="0"/>
              </a:rPr>
              <a:t>The impact of Girl Scouts can also be seen in our alum. Alum are more likely than others to consider themselves competent and capable and are more optimistic about their future than non-Girl Scout alum. </a:t>
            </a:r>
          </a:p>
        </p:txBody>
      </p:sp>
      <p:sp>
        <p:nvSpPr>
          <p:cNvPr id="4" name="Slide Number Placeholder 3"/>
          <p:cNvSpPr>
            <a:spLocks noGrp="1"/>
          </p:cNvSpPr>
          <p:nvPr>
            <p:ph type="sldNum" sz="quarter" idx="5"/>
          </p:nvPr>
        </p:nvSpPr>
        <p:spPr/>
        <p:txBody>
          <a:bodyPr/>
          <a:lstStyle/>
          <a:p>
            <a:fld id="{FF820A76-CAF4-45CA-9871-3F4B889A49F6}" type="slidenum">
              <a:rPr lang="en-US" smtClean="0"/>
              <a:t>70</a:t>
            </a:fld>
            <a:endParaRPr lang="en-US"/>
          </a:p>
        </p:txBody>
      </p:sp>
    </p:spTree>
    <p:extLst>
      <p:ext uri="{BB962C8B-B14F-4D97-AF65-F5344CB8AC3E}">
        <p14:creationId xmlns:p14="http://schemas.microsoft.com/office/powerpoint/2010/main" val="3453007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71</a:t>
            </a:fld>
            <a:endParaRPr lang="en-US"/>
          </a:p>
        </p:txBody>
      </p:sp>
    </p:spTree>
    <p:extLst>
      <p:ext uri="{BB962C8B-B14F-4D97-AF65-F5344CB8AC3E}">
        <p14:creationId xmlns:p14="http://schemas.microsoft.com/office/powerpoint/2010/main" val="268328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7</a:t>
            </a:fld>
            <a:endParaRPr lang="en-US"/>
          </a:p>
        </p:txBody>
      </p:sp>
    </p:spTree>
    <p:extLst>
      <p:ext uri="{BB962C8B-B14F-4D97-AF65-F5344CB8AC3E}">
        <p14:creationId xmlns:p14="http://schemas.microsoft.com/office/powerpoint/2010/main" val="2236755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Over the past year, day pass usage has grown by leaps and bounds! To date, over 4000 people have explored our camp properties.</a:t>
            </a:r>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107175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Arial" panose="020B0604020202020204" pitchFamily="34" charset="0"/>
                <a:cs typeface="Arial" panose="020B0604020202020204" pitchFamily="34" charset="0"/>
              </a:rPr>
              <a:t>Due to COVID-19 restrictions, we needed to re-think the way we delivered program – but we were up to the challenge! We were able to shift some traditional, in-person programs to virtual or hybrid to keep girls connected to Girl Scouts. A few highlights of our virtual programs include Girl Scouts at Home and Camp at Home. </a:t>
            </a:r>
          </a:p>
          <a:p>
            <a:pPr fontAlgn="base"/>
            <a:br>
              <a:rPr lang="en-US" dirty="0">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 “Girl Scouts at Home” page was created on the website with activities added for varying age levels. Examples of our programs include: Daisy Board Game Design Challenge, Brownie Senses Badge, Junior Detective Badge, Cadette New Cuisine, and Ambassador Dinner Party. </a:t>
            </a:r>
          </a:p>
          <a:p>
            <a:pPr algn="l" rtl="0" fontAlgn="base"/>
            <a:r>
              <a:rPr lang="en-US" dirty="0">
                <a:solidFill>
                  <a:srgbClr val="000000"/>
                </a:solidFill>
                <a:latin typeface="Arial" panose="020B0604020202020204" pitchFamily="34" charset="0"/>
                <a:cs typeface="Arial" panose="020B0604020202020204" pitchFamily="34" charset="0"/>
              </a:rPr>
              <a:t>These virtual activities give the opportunity for girls across northeast Ohio to participate, but also allows access for girls from across the country to use these resources. </a:t>
            </a:r>
          </a:p>
          <a:p>
            <a:pPr algn="l" rtl="0" fontAlgn="base"/>
            <a:endParaRPr lang="en-US" dirty="0">
              <a:solidFill>
                <a:srgbClr val="000000"/>
              </a:solidFill>
              <a:latin typeface="Arial" panose="020B0604020202020204" pitchFamily="34" charset="0"/>
              <a:cs typeface="Arial" panose="020B0604020202020204" pitchFamily="34" charset="0"/>
            </a:endParaRPr>
          </a:p>
          <a:p>
            <a:pPr defTabSz="914235" fontAlgn="base">
              <a:defRPr/>
            </a:pPr>
            <a:r>
              <a:rPr lang="en-US" dirty="0">
                <a:solidFill>
                  <a:srgbClr val="000000"/>
                </a:solidFill>
                <a:latin typeface="Arial" panose="020B0604020202020204" pitchFamily="34" charset="0"/>
                <a:cs typeface="Arial" panose="020B0604020202020204" pitchFamily="34" charset="0"/>
              </a:rPr>
              <a:t>Additionally, we restructured our 2020 Summer Camp program and created virtual sessions with ‘You’re on Your Own (YOYO)’ activities and family activity and badge in a box DIY kits for girls to complete on their own time. By the time we reached mid-summer, we were even able to support one of our Community Day Camps in creating an in-person experience for a limited number of girls. Summer 2020 was unlike anything we’d ever experienced, but we were able create lots of fun for the girls!</a:t>
            </a:r>
          </a:p>
          <a:p>
            <a:pPr algn="l" rtl="0" fontAlgn="base"/>
            <a:endParaRPr lang="en-US" dirty="0"/>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3122278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Since the launch of the Badge in a Box programs for Summer 2020 was well-received, we decided to keep the momentum going. Badge in a Bundle (slight name change </a:t>
            </a:r>
            <a:r>
              <a:rPr lang="en-US" dirty="0">
                <a:latin typeface="Arial" panose="020B0604020202020204" pitchFamily="34" charset="0"/>
                <a:cs typeface="Arial" panose="020B0604020202020204" pitchFamily="34" charset="0"/>
                <a:sym typeface="Wingdings" panose="05000000000000000000" pitchFamily="2" charset="2"/>
              </a:rPr>
              <a:t>), is a badge-themed, DIY program with all supplies included. Girls are able to complete badges at their own pace, with all the needed supplies at their fingertips. We relaunched the program in Fall 2020 with 11 new badge activity kits.</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In 2021, we are so excited for new partnerships, programs and PEOPLE! </a:t>
            </a:r>
          </a:p>
          <a:p>
            <a:r>
              <a:rPr lang="en-US" dirty="0">
                <a:latin typeface="Arial" panose="020B0604020202020204" pitchFamily="34" charset="0"/>
                <a:cs typeface="Arial" panose="020B0604020202020204" pitchFamily="34" charset="0"/>
                <a:sym typeface="Wingdings" panose="05000000000000000000" pitchFamily="2" charset="2"/>
              </a:rPr>
              <a:t>--Although we have limited space, our 2021 Summer Camp season is off to a great start – we’re currently at 74% capacity, with more girls signing up daily.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Wingdings" panose="05000000000000000000" pitchFamily="2" charset="2"/>
              </a:rPr>
              <a:t>--Our program partnerships continue to grow with in-person activities and virtual badge opportunities. Check out our new virtual partnerships with Teen Tell All, Twists N Turns, Beaverton Civic Theatre and more on our events calendar!</a:t>
            </a:r>
          </a:p>
          <a:p>
            <a:r>
              <a:rPr lang="en-US" dirty="0">
                <a:latin typeface="Arial" panose="020B0604020202020204" pitchFamily="34" charset="0"/>
                <a:cs typeface="Arial" panose="020B0604020202020204" pitchFamily="34" charset="0"/>
                <a:sym typeface="Wingdings" panose="05000000000000000000" pitchFamily="2" charset="2"/>
              </a:rPr>
              <a:t>--We are looking forward to seeing you out and about as we dip our toes into the world of large-scale events again. Stay tuned for more information about Girl Scout Day at Cedar Point on June 16 and Girl Scout Day at the Zoo on September 18</a:t>
            </a:r>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36238239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Keep your eyes peeled for our NEW racial equity and social justice program Social Justice Seeker!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have partnered with the YWCA of Greater Cleveland to create a racial equity and social justice experience for girls and adults. Social Justice Seeker has an adult track and girl track and the content highlights a multimedia approach for learning. Philosophically, we think an on-going approach to education is more impactful than a one-time, mandatory training. We also know that we serve a large audience and that we’ll need to meet people where they are.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have built the adult content in our </a:t>
            </a:r>
            <a:r>
              <a:rPr lang="en-US" dirty="0" err="1">
                <a:latin typeface="Arial" panose="020B0604020202020204" pitchFamily="34" charset="0"/>
                <a:cs typeface="Arial" panose="020B0604020202020204" pitchFamily="34" charset="0"/>
              </a:rPr>
              <a:t>gsLearn</a:t>
            </a:r>
            <a:r>
              <a:rPr lang="en-US" dirty="0">
                <a:latin typeface="Arial" panose="020B0604020202020204" pitchFamily="34" charset="0"/>
                <a:cs typeface="Arial" panose="020B0604020202020204" pitchFamily="34" charset="0"/>
              </a:rPr>
              <a:t> platform to give the adults and opportunity to learn about each topic and feel comfortable in what they’ve reviewed before they are able to gain access to the girl content. Once each adult section is completed, girl content in the form of </a:t>
            </a:r>
            <a:r>
              <a:rPr lang="en-US" dirty="0" err="1">
                <a:latin typeface="Arial" panose="020B0604020202020204" pitchFamily="34" charset="0"/>
                <a:cs typeface="Arial" panose="020B0604020202020204" pitchFamily="34" charset="0"/>
              </a:rPr>
              <a:t>downloadble</a:t>
            </a:r>
            <a:r>
              <a:rPr lang="en-US" dirty="0">
                <a:latin typeface="Arial" panose="020B0604020202020204" pitchFamily="34" charset="0"/>
                <a:cs typeface="Arial" panose="020B0604020202020204" pitchFamily="34" charset="0"/>
              </a:rPr>
              <a:t> PDF’s will “unlock.” It’s our hope that requiring access to content this way will encourage adults to take a deep dive into articles, videos, and podcasts and have a knowledge base before reviewing girl activities with their troops/groups. Once each track is completed, girls will have earned the Social Justice Seeker patch!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currently 4 sections available for review including: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Exploring Identity, Anti-Racism, STEM, and Leadership &amp; Activism. Each section reviews everything from understanding how you identify socially and how your identities may intersect along with understanding racism and bias to how to be actively anti-racist.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looking forward to launching this program with GSNEO Staff and our Board of Directors later this spring, with a launch for our membership beginning fall of 2021. </a:t>
            </a:r>
          </a:p>
          <a:p>
            <a:endParaRPr lang="en-US" dirty="0">
              <a:cs typeface="Calibri"/>
            </a:endParaRPr>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29828026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year, GSNEO offers college scholarships to graduating senior Girl Scouts. In 2020, we were fortunate to continue this tradition and award $31,000 in scholarship dollars to 13 young women who are amazing representatives of Girl Scouts and phenomenal community leaders.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Colleges and universities have recognized the importance of the leadership skills Girl Scouts bring to the table. They have proved their commitment by offering scholarship funds to support Girl Scouts continuing their journey in higher education. Scholarships are available at Baldwin Wallace College, Case Western Reserve University, Hiram College, University of Akron and more! </a:t>
            </a:r>
          </a:p>
        </p:txBody>
      </p:sp>
      <p:sp>
        <p:nvSpPr>
          <p:cNvPr id="4" name="Slide Number Placeholder 3"/>
          <p:cNvSpPr>
            <a:spLocks noGrp="1"/>
          </p:cNvSpPr>
          <p:nvPr>
            <p:ph type="sldNum" sz="quarter" idx="5"/>
          </p:nvPr>
        </p:nvSpPr>
        <p:spPr/>
        <p:txBody>
          <a:bodyPr/>
          <a:lstStyle/>
          <a:p>
            <a:pPr defTabSz="914235"/>
            <a:fld id="{A10228C1-0C68-7C4D-BF79-0CCB622AC13F}" type="slidenum">
              <a:rPr lang="en-US">
                <a:solidFill>
                  <a:prstClr val="black"/>
                </a:solidFill>
                <a:latin typeface="Calibri" panose="020F0502020204030204"/>
              </a:rPr>
              <a:pPr defTabSz="914235"/>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33595463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77</a:t>
            </a:fld>
            <a:endParaRPr lang="en-US"/>
          </a:p>
        </p:txBody>
      </p:sp>
    </p:spTree>
    <p:extLst>
      <p:ext uri="{BB962C8B-B14F-4D97-AF65-F5344CB8AC3E}">
        <p14:creationId xmlns:p14="http://schemas.microsoft.com/office/powerpoint/2010/main" val="37056054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cs typeface="Arial" panose="020B0604020202020204" pitchFamily="34" charset="0"/>
              </a:rPr>
              <a:t>April is National Volunteer Appreciation Month! Our incredible volunteers are certainly celebrated year-round, but during April in particular, we love to let them know just how special they are. This year, GSUSA is providing exciting marketing collateral, like social media profile picture frames and thank-you card templates, as well as a special video from National CEO, Judith Batty, and a discount code for members at the Girl Scout Shop! </a:t>
            </a:r>
          </a:p>
          <a:p>
            <a:endParaRPr lang="en-US" b="0" i="0" dirty="0">
              <a:solidFill>
                <a:srgbClr val="333333"/>
              </a:solidFill>
              <a:effectLst/>
              <a:latin typeface="Arial" panose="020B060402020202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At GSNEO, we will be spotlighting outstanding volunteers on social media. We will also be using </a:t>
            </a:r>
            <a:r>
              <a:rPr lang="en-US" b="0" i="0" dirty="0" err="1">
                <a:solidFill>
                  <a:srgbClr val="333333"/>
                </a:solidFill>
                <a:effectLst/>
                <a:latin typeface="Arial" panose="020B0604020202020204" pitchFamily="34" charset="0"/>
                <a:cs typeface="Arial" panose="020B0604020202020204" pitchFamily="34" charset="0"/>
              </a:rPr>
              <a:t>Kudoboard</a:t>
            </a:r>
            <a:r>
              <a:rPr lang="en-US" b="0" i="0" dirty="0">
                <a:solidFill>
                  <a:srgbClr val="333333"/>
                </a:solidFill>
                <a:effectLst/>
                <a:latin typeface="Arial" panose="020B0604020202020204" pitchFamily="34" charset="0"/>
                <a:cs typeface="Arial" panose="020B0604020202020204" pitchFamily="34" charset="0"/>
              </a:rPr>
              <a:t> software to collect user-generated “virtual kudos” for our volunteers, which will be shared in a video featuring CEO Jane Christyson on April 22, Girl Scout Leader’s Day.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10228C1-0C68-7C4D-BF79-0CCB622AC13F}" type="slidenum">
              <a:rPr lang="en-US" smtClean="0"/>
              <a:t>78</a:t>
            </a:fld>
            <a:endParaRPr lang="en-US"/>
          </a:p>
        </p:txBody>
      </p:sp>
    </p:spTree>
    <p:extLst>
      <p:ext uri="{BB962C8B-B14F-4D97-AF65-F5344CB8AC3E}">
        <p14:creationId xmlns:p14="http://schemas.microsoft.com/office/powerpoint/2010/main" val="19015844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April, we reported that our annual Volunteer Recognition Celebration scheduled for April 2020 was cancelled. In lieu of the traditional ceremony, we celebrated our awardees virtually during the month of April. Fortunately, we were able to host a 2- part socially distanced hybrid ceremony, both at Camp Ledgewood Chickadee Program Center and on Facebook Live, on November 14, 2020. A total of 95 individuals, 6 groups, and 15 service units were recognized- 63 Appreciation Pins, 16 Honor Pins, 8 thanks Badges, 4 Thanks Badge II’s, 2 Forever Greens, 8 GSNEO Awards, as well as 15 President’s Awards for the 2018-19 membership year. Additionally, we recognized 4 service units with the President’s Award for the 2019-20 membership year in January 2021. Congratulations to all of our awardees! </a:t>
            </a:r>
          </a:p>
          <a:p>
            <a:r>
              <a:rPr lang="en-US" dirty="0">
                <a:latin typeface="Arial" panose="020B0604020202020204" pitchFamily="34" charset="0"/>
                <a:cs typeface="Arial" panose="020B0604020202020204" pitchFamily="34" charset="0"/>
              </a:rPr>
              <a:t>Moving forward, we will hold the Volunteer Recognition Celebration in November. Nominations for 2021 awardees will be accepted through August 1. Save the Date for the 2021 ceremony- November 13, 2021 at Holiday Inn, Rockside Road in Independence!</a:t>
            </a:r>
          </a:p>
        </p:txBody>
      </p:sp>
      <p:sp>
        <p:nvSpPr>
          <p:cNvPr id="4" name="Slide Number Placeholder 3"/>
          <p:cNvSpPr>
            <a:spLocks noGrp="1"/>
          </p:cNvSpPr>
          <p:nvPr>
            <p:ph type="sldNum" sz="quarter" idx="5"/>
          </p:nvPr>
        </p:nvSpPr>
        <p:spPr/>
        <p:txBody>
          <a:bodyPr/>
          <a:lstStyle/>
          <a:p>
            <a:fld id="{A10228C1-0C68-7C4D-BF79-0CCB622AC13F}" type="slidenum">
              <a:rPr lang="en-US" smtClean="0"/>
              <a:t>79</a:t>
            </a:fld>
            <a:endParaRPr lang="en-US"/>
          </a:p>
        </p:txBody>
      </p:sp>
    </p:spTree>
    <p:extLst>
      <p:ext uri="{BB962C8B-B14F-4D97-AF65-F5344CB8AC3E}">
        <p14:creationId xmlns:p14="http://schemas.microsoft.com/office/powerpoint/2010/main" val="35760422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solidFill>
                  <a:srgbClr val="000000"/>
                </a:solidFill>
                <a:latin typeface="Calibri" panose="020F0502020204030204" pitchFamily="34" charset="0"/>
              </a:rPr>
              <a:t>As the 2020 Girl Scout membership year came to an end on September 30th, we fully realized the affects of the COVID19 pandemic on our membership recruitment numbers. </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The harsh reality is that we fell very short of our new girl membership goals for the 2020 membership year. This was an even harder hit because we were on the upswing from a fantastic 2018-2019 membership year, where we exceed our goal of 7,000. </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We started off the 2019-2020 membership year, in the fall of 2019, strong with holding over 322 in-person events including bracelet rallies in schools. These events were heavily boosted through social media platforms, including Facebook and other online display advertising and held in schools, libraries, community centers, and houses of worship. </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We had 2 full time recruitment coordinators and 12 part time recruitment specialists, as well as a department director and manager to strategize, manage, and lead events. There was also an in-house conversion team of 4 people that would convert leads into members and assist with leading bracelet rallies and events.</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We ended our 2019 fall campaign with 3,647 new girls in traditional volunteer-led troops.</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After our usual “recruitment down time” between mid-November and the beginning of January, we were back in full swing and held another 132 events, including bracelet rallies in schools, between January and the start of March. At this point in time, we recruited an additional 1,076 new girls and were getting closer to hitting our goal of 7,000 new girl members with a total of 4,723. Then COVID19 hit…</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Unfortunately, the COVID19 pandemic affected all of us including our families, communities, schools, libraries, and jobs. Recruitment of girls has always heavily relied on community and school partnerships, but this pandemic, stay-at-home orders, and closures now posed a huge challenge for recruitment efforts - there was no way of getting around this and we had to pivot.</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The recruitment team quickly went to work on creating virtual recruitment events. 121 virtual events were held, as well as 18 outdoor drive thru events, between the start of April 2020 – the end of September 2020. </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With spring through summer recruitment efforts typically bringing in thousands of new girl members, we were only able to recruit 161 new girls into GSNEO from March to September.</a:t>
            </a:r>
            <a:r>
              <a:rPr lang="en-US" sz="1800" dirty="0">
                <a:solidFill>
                  <a:srgbClr val="444444"/>
                </a:solidFill>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sz="1800" dirty="0">
                <a:solidFill>
                  <a:srgbClr val="000000"/>
                </a:solidFill>
                <a:latin typeface="Calibri" panose="020F0502020204030204" pitchFamily="34" charset="0"/>
              </a:rPr>
              <a:t>Without our school and community partnerships and the ability to hold in-person events on pause, we ultimately fell short of our recruitment goals and ended the 2019 -2020 membership year with 4,884 new girls in traditional volunteer-led troops – 2,116 short of our membership recruitment goal. </a:t>
            </a:r>
            <a:r>
              <a:rPr lang="en-US" sz="18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80</a:t>
            </a:fld>
            <a:endParaRPr lang="en-US"/>
          </a:p>
        </p:txBody>
      </p:sp>
    </p:spTree>
    <p:extLst>
      <p:ext uri="{BB962C8B-B14F-4D97-AF65-F5344CB8AC3E}">
        <p14:creationId xmlns:p14="http://schemas.microsoft.com/office/powerpoint/2010/main" val="2023136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81</a:t>
            </a:fld>
            <a:endParaRPr lang="en-US"/>
          </a:p>
        </p:txBody>
      </p:sp>
    </p:spTree>
    <p:extLst>
      <p:ext uri="{BB962C8B-B14F-4D97-AF65-F5344CB8AC3E}">
        <p14:creationId xmlns:p14="http://schemas.microsoft.com/office/powerpoint/2010/main" val="67367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8</a:t>
            </a:fld>
            <a:endParaRPr lang="en-US"/>
          </a:p>
        </p:txBody>
      </p:sp>
    </p:spTree>
    <p:extLst>
      <p:ext uri="{BB962C8B-B14F-4D97-AF65-F5344CB8AC3E}">
        <p14:creationId xmlns:p14="http://schemas.microsoft.com/office/powerpoint/2010/main" val="36502872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82</a:t>
            </a:fld>
            <a:endParaRPr lang="en-US"/>
          </a:p>
        </p:txBody>
      </p:sp>
    </p:spTree>
    <p:extLst>
      <p:ext uri="{BB962C8B-B14F-4D97-AF65-F5344CB8AC3E}">
        <p14:creationId xmlns:p14="http://schemas.microsoft.com/office/powerpoint/2010/main" val="24789716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EF463-2A7B-4A02-89F4-B8003F9C46A2}" type="slidenum">
              <a:rPr lang="en-US" smtClean="0"/>
              <a:t>83</a:t>
            </a:fld>
            <a:endParaRPr lang="en-US"/>
          </a:p>
        </p:txBody>
      </p:sp>
    </p:spTree>
    <p:extLst>
      <p:ext uri="{BB962C8B-B14F-4D97-AF65-F5344CB8AC3E}">
        <p14:creationId xmlns:p14="http://schemas.microsoft.com/office/powerpoint/2010/main" val="1524345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13"/>
            <a:r>
              <a:rPr lang="en-US" sz="1800" dirty="0">
                <a:latin typeface="Calibri" panose="020F0502020204030204" pitchFamily="34" charset="0"/>
                <a:ea typeface="Calibri" panose="020F0502020204030204" pitchFamily="34" charset="0"/>
              </a:rPr>
              <a:t>Our top seller is a kindergartner from North Royalton named Brianna with 3001 packages. We had 73 girls reach the 1000 package level – a new record! </a:t>
            </a:r>
          </a:p>
          <a:p>
            <a:endParaRPr lang="en-US" dirty="0"/>
          </a:p>
        </p:txBody>
      </p:sp>
      <p:sp>
        <p:nvSpPr>
          <p:cNvPr id="4" name="Slide Number Placeholder 3"/>
          <p:cNvSpPr>
            <a:spLocks noGrp="1"/>
          </p:cNvSpPr>
          <p:nvPr>
            <p:ph type="sldNum" sz="quarter" idx="5"/>
          </p:nvPr>
        </p:nvSpPr>
        <p:spPr/>
        <p:txBody>
          <a:bodyPr/>
          <a:lstStyle/>
          <a:p>
            <a:fld id="{2EAEF463-2A7B-4A02-89F4-B8003F9C46A2}" type="slidenum">
              <a:rPr lang="en-US" smtClean="0"/>
              <a:t>84</a:t>
            </a:fld>
            <a:endParaRPr lang="en-US"/>
          </a:p>
        </p:txBody>
      </p:sp>
    </p:spTree>
    <p:extLst>
      <p:ext uri="{BB962C8B-B14F-4D97-AF65-F5344CB8AC3E}">
        <p14:creationId xmlns:p14="http://schemas.microsoft.com/office/powerpoint/2010/main" val="19033370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  Now is the time for questions and answers.</a:t>
            </a:r>
          </a:p>
          <a:p>
            <a:endParaRPr lang="en-US" dirty="0"/>
          </a:p>
          <a:p>
            <a:r>
              <a:rPr lang="en-US" dirty="0"/>
              <a:t>After questions and answers, Jane will ask Rocki for the Quorum Report and Election Results</a:t>
            </a:r>
          </a:p>
        </p:txBody>
      </p:sp>
      <p:sp>
        <p:nvSpPr>
          <p:cNvPr id="4" name="Slide Number Placeholder 3"/>
          <p:cNvSpPr>
            <a:spLocks noGrp="1"/>
          </p:cNvSpPr>
          <p:nvPr>
            <p:ph type="sldNum" sz="quarter" idx="5"/>
          </p:nvPr>
        </p:nvSpPr>
        <p:spPr/>
        <p:txBody>
          <a:bodyPr/>
          <a:lstStyle/>
          <a:p>
            <a:fld id="{A10228C1-0C68-7C4D-BF79-0CCB622AC13F}" type="slidenum">
              <a:rPr lang="en-US" smtClean="0"/>
              <a:t>85</a:t>
            </a:fld>
            <a:endParaRPr lang="en-US"/>
          </a:p>
        </p:txBody>
      </p:sp>
    </p:spTree>
    <p:extLst>
      <p:ext uri="{BB962C8B-B14F-4D97-AF65-F5344CB8AC3E}">
        <p14:creationId xmlns:p14="http://schemas.microsoft.com/office/powerpoint/2010/main" val="16007820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Rocki:  at the conclusion of you providing the Quorum Report and Election Results, turn the meeting over to Board Chair, Judy Matsko.</a:t>
            </a:r>
          </a:p>
        </p:txBody>
      </p:sp>
      <p:sp>
        <p:nvSpPr>
          <p:cNvPr id="4" name="Slide Number Placeholder 3"/>
          <p:cNvSpPr>
            <a:spLocks noGrp="1"/>
          </p:cNvSpPr>
          <p:nvPr>
            <p:ph type="sldNum" sz="quarter" idx="5"/>
          </p:nvPr>
        </p:nvSpPr>
        <p:spPr/>
        <p:txBody>
          <a:bodyPr/>
          <a:lstStyle/>
          <a:p>
            <a:fld id="{A10228C1-0C68-7C4D-BF79-0CCB622AC13F}" type="slidenum">
              <a:rPr lang="en-US" smtClean="0"/>
              <a:t>86</a:t>
            </a:fld>
            <a:endParaRPr lang="en-US"/>
          </a:p>
        </p:txBody>
      </p:sp>
    </p:spTree>
    <p:extLst>
      <p:ext uri="{BB962C8B-B14F-4D97-AF65-F5344CB8AC3E}">
        <p14:creationId xmlns:p14="http://schemas.microsoft.com/office/powerpoint/2010/main" val="29352468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228C1-0C68-7C4D-BF79-0CCB622AC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1981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228C1-0C68-7C4D-BF79-0CCB622AC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7058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228C1-0C68-7C4D-BF79-0CCB622AC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1943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228C1-0C68-7C4D-BF79-0CCB622AC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567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  Ask is there is any New Business?</a:t>
            </a:r>
          </a:p>
        </p:txBody>
      </p:sp>
      <p:sp>
        <p:nvSpPr>
          <p:cNvPr id="4" name="Slide Number Placeholder 3"/>
          <p:cNvSpPr>
            <a:spLocks noGrp="1"/>
          </p:cNvSpPr>
          <p:nvPr>
            <p:ph type="sldNum" sz="quarter" idx="5"/>
          </p:nvPr>
        </p:nvSpPr>
        <p:spPr/>
        <p:txBody>
          <a:bodyPr/>
          <a:lstStyle/>
          <a:p>
            <a:fld id="{A10228C1-0C68-7C4D-BF79-0CCB622AC13F}" type="slidenum">
              <a:rPr lang="en-US" smtClean="0"/>
              <a:t>92</a:t>
            </a:fld>
            <a:endParaRPr lang="en-US"/>
          </a:p>
        </p:txBody>
      </p:sp>
    </p:spTree>
    <p:extLst>
      <p:ext uri="{BB962C8B-B14F-4D97-AF65-F5344CB8AC3E}">
        <p14:creationId xmlns:p14="http://schemas.microsoft.com/office/powerpoint/2010/main" val="2442575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228C1-0C68-7C4D-BF79-0CCB622AC13F}" type="slidenum">
              <a:rPr lang="en-US" smtClean="0"/>
              <a:t>9</a:t>
            </a:fld>
            <a:endParaRPr lang="en-US"/>
          </a:p>
        </p:txBody>
      </p:sp>
    </p:spTree>
    <p:extLst>
      <p:ext uri="{BB962C8B-B14F-4D97-AF65-F5344CB8AC3E}">
        <p14:creationId xmlns:p14="http://schemas.microsoft.com/office/powerpoint/2010/main" val="25194943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  Meeting </a:t>
            </a:r>
            <a:r>
              <a:rPr lang="en-US"/>
              <a:t>is adjourned.</a:t>
            </a:r>
            <a:endParaRPr lang="en-US" dirty="0"/>
          </a:p>
        </p:txBody>
      </p:sp>
      <p:sp>
        <p:nvSpPr>
          <p:cNvPr id="4" name="Slide Number Placeholder 3"/>
          <p:cNvSpPr>
            <a:spLocks noGrp="1"/>
          </p:cNvSpPr>
          <p:nvPr>
            <p:ph type="sldNum" sz="quarter" idx="5"/>
          </p:nvPr>
        </p:nvSpPr>
        <p:spPr/>
        <p:txBody>
          <a:bodyPr/>
          <a:lstStyle/>
          <a:p>
            <a:fld id="{A10228C1-0C68-7C4D-BF79-0CCB622AC13F}" type="slidenum">
              <a:rPr lang="en-US" smtClean="0"/>
              <a:t>93</a:t>
            </a:fld>
            <a:endParaRPr lang="en-US"/>
          </a:p>
        </p:txBody>
      </p:sp>
    </p:spTree>
    <p:extLst>
      <p:ext uri="{BB962C8B-B14F-4D97-AF65-F5344CB8AC3E}">
        <p14:creationId xmlns:p14="http://schemas.microsoft.com/office/powerpoint/2010/main" val="101638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2093-74C6-4949-8529-30DD847F1897}"/>
              </a:ext>
            </a:extLst>
          </p:cNvPr>
          <p:cNvSpPr>
            <a:spLocks noGrp="1"/>
          </p:cNvSpPr>
          <p:nvPr>
            <p:ph type="ctrTitle"/>
          </p:nvPr>
        </p:nvSpPr>
        <p:spPr>
          <a:xfrm>
            <a:off x="5819886" y="1947135"/>
            <a:ext cx="5518674" cy="2700169"/>
          </a:xfrm>
          <a:prstGeom prst="rect">
            <a:avLst/>
          </a:prstGeom>
        </p:spPr>
        <p:txBody>
          <a:bodyPr anchor="b"/>
          <a:lstStyle>
            <a:lvl1pPr algn="ctr">
              <a:defRPr sz="7200" b="1" i="0">
                <a:solidFill>
                  <a:schemeClr val="bg1"/>
                </a:solidFill>
                <a:latin typeface="Trefoil Sans" panose="020B0000000000000000"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F8F6487D-D013-364E-B510-C5B3718C8EF8}"/>
              </a:ext>
            </a:extLst>
          </p:cNvPr>
          <p:cNvSpPr>
            <a:spLocks noGrp="1"/>
          </p:cNvSpPr>
          <p:nvPr>
            <p:ph type="dt" sz="half" idx="10"/>
          </p:nvPr>
        </p:nvSpPr>
        <p:spPr/>
        <p:txBody>
          <a:bodyPr/>
          <a:lstStyle/>
          <a:p>
            <a:fld id="{BC27E468-DFE6-8547-9E7C-A536B5F21136}" type="datetime1">
              <a:rPr lang="en-US" smtClean="0"/>
              <a:t>4/27/2021</a:t>
            </a:fld>
            <a:endParaRPr lang="en-US"/>
          </a:p>
        </p:txBody>
      </p:sp>
      <p:sp>
        <p:nvSpPr>
          <p:cNvPr id="5" name="Footer Placeholder 4">
            <a:extLst>
              <a:ext uri="{FF2B5EF4-FFF2-40B4-BE49-F238E27FC236}">
                <a16:creationId xmlns:a16="http://schemas.microsoft.com/office/drawing/2014/main" id="{C8EBB54B-8D76-794C-A80A-46780B59A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A6C27-D612-4548-82B4-02D9CBFCEF6C}"/>
              </a:ext>
            </a:extLst>
          </p:cNvPr>
          <p:cNvSpPr>
            <a:spLocks noGrp="1"/>
          </p:cNvSpPr>
          <p:nvPr>
            <p:ph type="sldNum" sz="quarter" idx="12"/>
          </p:nvPr>
        </p:nvSpPr>
        <p:spPr/>
        <p:txBody>
          <a:bodyPr/>
          <a:lstStyle/>
          <a:p>
            <a:fld id="{6F43BB9C-FC3C-9A42-9D91-2BFF0DB5006C}" type="slidenum">
              <a:rPr lang="en-US" smtClean="0"/>
              <a:t>‹#›</a:t>
            </a:fld>
            <a:endParaRPr lang="en-US"/>
          </a:p>
        </p:txBody>
      </p:sp>
    </p:spTree>
    <p:extLst>
      <p:ext uri="{BB962C8B-B14F-4D97-AF65-F5344CB8AC3E}">
        <p14:creationId xmlns:p14="http://schemas.microsoft.com/office/powerpoint/2010/main" val="3540900429"/>
      </p:ext>
    </p:extLst>
  </p:cSld>
  <p:clrMapOvr>
    <a:masterClrMapping/>
  </p:clrMapOvr>
  <p:extLst>
    <p:ext uri="{DCECCB84-F9BA-43D5-87BE-67443E8EF086}">
      <p15:sldGuideLst xmlns:p15="http://schemas.microsoft.com/office/powerpoint/2012/main">
        <p15:guide id="1" orient="horz" pos="27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204"/>
        <p:cNvGrpSpPr/>
        <p:nvPr/>
      </p:nvGrpSpPr>
      <p:grpSpPr>
        <a:xfrm>
          <a:off x="0" y="0"/>
          <a:ext cx="0" cy="0"/>
          <a:chOff x="0" y="0"/>
          <a:chExt cx="0" cy="0"/>
        </a:xfrm>
      </p:grpSpPr>
      <p:sp>
        <p:nvSpPr>
          <p:cNvPr id="205" name="Google Shape;205;p22"/>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lnSpc>
                <a:spcPct val="80000"/>
              </a:lnSpc>
              <a:spcBef>
                <a:spcPts val="0"/>
              </a:spcBef>
              <a:spcAft>
                <a:spcPts val="0"/>
              </a:spcAft>
              <a:buClr>
                <a:schemeClr val="lt1"/>
              </a:buClr>
              <a:buSzPts val="45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SzPts val="1800"/>
              <a:buNone/>
              <a:defRPr sz="2400"/>
            </a:lvl1pPr>
            <a:lvl2pPr lvl="1" algn="ctr">
              <a:spcBef>
                <a:spcPts val="400"/>
              </a:spcBef>
              <a:spcAft>
                <a:spcPts val="0"/>
              </a:spcAft>
              <a:buSzPts val="1500"/>
              <a:buNone/>
              <a:defRPr sz="2000"/>
            </a:lvl2pPr>
            <a:lvl3pPr lvl="2" algn="ctr">
              <a:spcBef>
                <a:spcPts val="360"/>
              </a:spcBef>
              <a:spcAft>
                <a:spcPts val="0"/>
              </a:spcAft>
              <a:buSzPts val="1350"/>
              <a:buNone/>
              <a:defRPr sz="1800"/>
            </a:lvl3pPr>
            <a:lvl4pPr lvl="3" algn="ctr">
              <a:spcBef>
                <a:spcPts val="320"/>
              </a:spcBef>
              <a:spcAft>
                <a:spcPts val="0"/>
              </a:spcAft>
              <a:buSzPts val="1200"/>
              <a:buNone/>
              <a:defRPr sz="1600"/>
            </a:lvl4pPr>
            <a:lvl5pPr lvl="4" algn="ctr">
              <a:spcBef>
                <a:spcPts val="320"/>
              </a:spcBef>
              <a:spcAft>
                <a:spcPts val="0"/>
              </a:spcAft>
              <a:buSzPts val="1200"/>
              <a:buNone/>
              <a:defRPr sz="1600"/>
            </a:lvl5pPr>
            <a:lvl6pPr lvl="5" algn="ctr">
              <a:spcBef>
                <a:spcPts val="320"/>
              </a:spcBef>
              <a:spcAft>
                <a:spcPts val="0"/>
              </a:spcAft>
              <a:buClr>
                <a:schemeClr val="dk1"/>
              </a:buClr>
              <a:buSzPts val="1200"/>
              <a:buNone/>
              <a:defRPr sz="1600"/>
            </a:lvl6pPr>
            <a:lvl7pPr lvl="6" algn="ctr">
              <a:spcBef>
                <a:spcPts val="320"/>
              </a:spcBef>
              <a:spcAft>
                <a:spcPts val="0"/>
              </a:spcAft>
              <a:buClr>
                <a:schemeClr val="dk1"/>
              </a:buClr>
              <a:buSzPts val="1200"/>
              <a:buNone/>
              <a:defRPr sz="1600"/>
            </a:lvl7pPr>
            <a:lvl8pPr lvl="7" algn="ctr">
              <a:spcBef>
                <a:spcPts val="320"/>
              </a:spcBef>
              <a:spcAft>
                <a:spcPts val="0"/>
              </a:spcAft>
              <a:buClr>
                <a:schemeClr val="dk1"/>
              </a:buClr>
              <a:buSzPts val="1200"/>
              <a:buNone/>
              <a:defRPr sz="1600"/>
            </a:lvl8pPr>
            <a:lvl9pPr lvl="8" algn="ctr">
              <a:spcBef>
                <a:spcPts val="320"/>
              </a:spcBef>
              <a:spcAft>
                <a:spcPts val="0"/>
              </a:spcAft>
              <a:buClr>
                <a:schemeClr val="dk1"/>
              </a:buClr>
              <a:buSzPts val="1200"/>
              <a:buNone/>
              <a:defRPr sz="1600"/>
            </a:lvl9pPr>
          </a:lstStyle>
          <a:p>
            <a:endParaRPr/>
          </a:p>
        </p:txBody>
      </p:sp>
      <p:sp>
        <p:nvSpPr>
          <p:cNvPr id="207" name="Google Shape;207;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208" name="Google Shape;208;p22"/>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2"/>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43770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Content page with eyebrow &amp; image L">
  <p:cSld name="Content page with eyebrow &amp; image L">
    <p:spTree>
      <p:nvGrpSpPr>
        <p:cNvPr id="1" name="Shape 273"/>
        <p:cNvGrpSpPr/>
        <p:nvPr/>
      </p:nvGrpSpPr>
      <p:grpSpPr>
        <a:xfrm>
          <a:off x="0" y="0"/>
          <a:ext cx="0" cy="0"/>
          <a:chOff x="0" y="0"/>
          <a:chExt cx="0" cy="0"/>
        </a:xfrm>
      </p:grpSpPr>
      <p:sp>
        <p:nvSpPr>
          <p:cNvPr id="274" name="Google Shape;274;p51"/>
          <p:cNvSpPr/>
          <p:nvPr/>
        </p:nvSpPr>
        <p:spPr>
          <a:xfrm>
            <a:off x="4" y="6070602"/>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75" name="Google Shape;275;p51"/>
          <p:cNvSpPr txBox="1">
            <a:spLocks noGrp="1"/>
          </p:cNvSpPr>
          <p:nvPr>
            <p:ph type="title"/>
          </p:nvPr>
        </p:nvSpPr>
        <p:spPr>
          <a:xfrm>
            <a:off x="463298" y="626535"/>
            <a:ext cx="10024300" cy="74150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51"/>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277" name="Google Shape;277;p51"/>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b="0"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8" name="Google Shape;278;p51"/>
          <p:cNvSpPr txBox="1">
            <a:spLocks noGrp="1"/>
          </p:cNvSpPr>
          <p:nvPr>
            <p:ph type="body" idx="1"/>
          </p:nvPr>
        </p:nvSpPr>
        <p:spPr>
          <a:xfrm>
            <a:off x="6697136" y="1408816"/>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79" name="Google Shape;279;p51"/>
          <p:cNvSpPr txBox="1">
            <a:spLocks noGrp="1"/>
          </p:cNvSpPr>
          <p:nvPr>
            <p:ph type="body" idx="2"/>
          </p:nvPr>
        </p:nvSpPr>
        <p:spPr>
          <a:xfrm>
            <a:off x="463298" y="-41636"/>
            <a:ext cx="10145183" cy="626533"/>
          </a:xfrm>
          <a:prstGeom prst="rect">
            <a:avLst/>
          </a:prstGeom>
          <a:noFill/>
          <a:ln>
            <a:noFill/>
          </a:ln>
        </p:spPr>
        <p:txBody>
          <a:bodyPr spcFirstLastPara="1" wrap="square" lIns="0" tIns="0" rIns="0" bIns="0" anchor="b" anchorCtr="0">
            <a:normAutofit/>
          </a:bodyPr>
          <a:lstStyle>
            <a:lvl1pPr marL="609585" lvl="0" indent="-304792" algn="l">
              <a:spcBef>
                <a:spcPts val="427"/>
              </a:spcBef>
              <a:spcAft>
                <a:spcPts val="0"/>
              </a:spcAft>
              <a:buSzPts val="1600"/>
              <a:buNone/>
              <a:defRPr sz="2133" b="0" i="0" cap="none">
                <a:solidFill>
                  <a:srgbClr val="000000"/>
                </a:solidFill>
                <a:latin typeface="Arial"/>
                <a:ea typeface="Arial"/>
                <a:cs typeface="Arial"/>
                <a:sym typeface="Arial"/>
              </a:defRPr>
            </a:lvl1pPr>
            <a:lvl2pPr marL="1219170" lvl="1" indent="-304792" algn="l">
              <a:spcBef>
                <a:spcPts val="640"/>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280" name="Google Shape;280;p51"/>
          <p:cNvPicPr preferRelativeResize="0"/>
          <p:nvPr/>
        </p:nvPicPr>
        <p:blipFill rotWithShape="1">
          <a:blip r:embed="rId2">
            <a:alphaModFix/>
          </a:blip>
          <a:srcRect/>
          <a:stretch/>
        </p:blipFill>
        <p:spPr>
          <a:xfrm>
            <a:off x="234850" y="6203123"/>
            <a:ext cx="546111" cy="523356"/>
          </a:xfrm>
          <a:prstGeom prst="rect">
            <a:avLst/>
          </a:prstGeom>
          <a:noFill/>
          <a:ln>
            <a:noFill/>
          </a:ln>
        </p:spPr>
      </p:pic>
      <p:sp>
        <p:nvSpPr>
          <p:cNvPr id="281" name="Google Shape;281;p51"/>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CONTENT PAGE WITH EYEBROW &amp; IMAGE LEFT</a:t>
            </a:r>
            <a:endParaRPr sz="2400" dirty="0"/>
          </a:p>
        </p:txBody>
      </p:sp>
      <p:sp>
        <p:nvSpPr>
          <p:cNvPr id="282" name="Google Shape;282;p51"/>
          <p:cNvSpPr txBox="1">
            <a:spLocks noGrp="1"/>
          </p:cNvSpPr>
          <p:nvPr>
            <p:ph type="body" idx="3"/>
          </p:nvPr>
        </p:nvSpPr>
        <p:spPr>
          <a:xfrm>
            <a:off x="342694" y="1408816"/>
            <a:ext cx="6354441" cy="4180417"/>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046783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Content page with eyebrow &amp; image R">
  <p:cSld name="Content page with eyebrow &amp; image R">
    <p:spTree>
      <p:nvGrpSpPr>
        <p:cNvPr id="1" name="Shape 283"/>
        <p:cNvGrpSpPr/>
        <p:nvPr/>
      </p:nvGrpSpPr>
      <p:grpSpPr>
        <a:xfrm>
          <a:off x="0" y="0"/>
          <a:ext cx="0" cy="0"/>
          <a:chOff x="0" y="0"/>
          <a:chExt cx="0" cy="0"/>
        </a:xfrm>
      </p:grpSpPr>
      <p:sp>
        <p:nvSpPr>
          <p:cNvPr id="284" name="Google Shape;284;p52"/>
          <p:cNvSpPr/>
          <p:nvPr/>
        </p:nvSpPr>
        <p:spPr>
          <a:xfrm>
            <a:off x="4" y="6070602"/>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85" name="Google Shape;285;p52"/>
          <p:cNvSpPr txBox="1">
            <a:spLocks noGrp="1"/>
          </p:cNvSpPr>
          <p:nvPr>
            <p:ph type="title"/>
          </p:nvPr>
        </p:nvSpPr>
        <p:spPr>
          <a:xfrm>
            <a:off x="463298" y="626535"/>
            <a:ext cx="10024300" cy="74150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52"/>
          <p:cNvSpPr txBox="1">
            <a:spLocks noGrp="1"/>
          </p:cNvSpPr>
          <p:nvPr>
            <p:ph type="body" idx="1"/>
          </p:nvPr>
        </p:nvSpPr>
        <p:spPr>
          <a:xfrm>
            <a:off x="5413523" y="1408813"/>
            <a:ext cx="6354972" cy="4162464"/>
          </a:xfrm>
          <a:prstGeom prst="rect">
            <a:avLst/>
          </a:prstGeom>
          <a:noFill/>
          <a:ln>
            <a:noFill/>
          </a:ln>
        </p:spPr>
        <p:txBody>
          <a:bodyPr spcFirstLastPara="1" wrap="square" lIns="91425" tIns="45700" rIns="91425" bIns="45700" anchor="t" anchorCtr="0">
            <a:normAutofit/>
          </a:bodyPr>
          <a:lstStyle>
            <a:lvl1pPr marL="609585" lvl="0" indent="-304792" algn="l">
              <a:spcBef>
                <a:spcPts val="533"/>
              </a:spcBef>
              <a:spcAft>
                <a:spcPts val="0"/>
              </a:spcAft>
              <a:buSzPts val="1800"/>
              <a:buFont typeface="Arial"/>
              <a:buNone/>
              <a:defRPr sz="2667" b="0" i="0">
                <a:latin typeface="Arial"/>
                <a:ea typeface="Arial"/>
                <a:cs typeface="Arial"/>
                <a:sym typeface="Arial"/>
              </a:defRPr>
            </a:lvl1pPr>
            <a:lvl2pPr marL="1219170" lvl="1" indent="-457189" algn="l">
              <a:spcBef>
                <a:spcPts val="0"/>
              </a:spcBef>
              <a:spcAft>
                <a:spcPts val="0"/>
              </a:spcAft>
              <a:buSzPts val="1800"/>
              <a:buFont typeface="Arial"/>
              <a:buChar char="•"/>
              <a:defRPr sz="2667"/>
            </a:lvl2pPr>
            <a:lvl3pPr marL="1828754" lvl="2" indent="-457189" algn="l">
              <a:spcBef>
                <a:spcPts val="533"/>
              </a:spcBef>
              <a:spcAft>
                <a:spcPts val="0"/>
              </a:spcAft>
              <a:buSzPts val="1800"/>
              <a:buFont typeface="Courier New"/>
              <a:buChar char="o"/>
              <a:defRPr sz="2667"/>
            </a:lvl3pPr>
            <a:lvl4pPr marL="2438339" lvl="3" indent="-457189" algn="l">
              <a:spcBef>
                <a:spcPts val="533"/>
              </a:spcBef>
              <a:spcAft>
                <a:spcPts val="0"/>
              </a:spcAft>
              <a:buSzPts val="1800"/>
              <a:buFont typeface="Arial"/>
              <a:buChar char="•"/>
              <a:defRPr sz="2667"/>
            </a:lvl4pPr>
            <a:lvl5pPr marL="3047924" lvl="4" indent="-457189" algn="l">
              <a:spcBef>
                <a:spcPts val="533"/>
              </a:spcBef>
              <a:spcAft>
                <a:spcPts val="0"/>
              </a:spcAft>
              <a:buSzPts val="1800"/>
              <a:buFont typeface="Courier New"/>
              <a:buChar char="o"/>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87" name="Google Shape;287;p52"/>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288" name="Google Shape;288;p52"/>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b="0" i="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9" name="Google Shape;289;p52"/>
          <p:cNvSpPr txBox="1">
            <a:spLocks noGrp="1"/>
          </p:cNvSpPr>
          <p:nvPr>
            <p:ph type="body" idx="2"/>
          </p:nvPr>
        </p:nvSpPr>
        <p:spPr>
          <a:xfrm>
            <a:off x="342694" y="1408816"/>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90" name="Google Shape;290;p52"/>
          <p:cNvSpPr txBox="1">
            <a:spLocks noGrp="1"/>
          </p:cNvSpPr>
          <p:nvPr>
            <p:ph type="body" idx="3"/>
          </p:nvPr>
        </p:nvSpPr>
        <p:spPr>
          <a:xfrm>
            <a:off x="463298" y="-41636"/>
            <a:ext cx="10145183" cy="626533"/>
          </a:xfrm>
          <a:prstGeom prst="rect">
            <a:avLst/>
          </a:prstGeom>
          <a:noFill/>
          <a:ln>
            <a:noFill/>
          </a:ln>
        </p:spPr>
        <p:txBody>
          <a:bodyPr spcFirstLastPara="1" wrap="square" lIns="0" tIns="0" rIns="0" bIns="0" anchor="b" anchorCtr="0">
            <a:normAutofit/>
          </a:bodyPr>
          <a:lstStyle>
            <a:lvl1pPr marL="609585" lvl="0" indent="-304792" algn="l">
              <a:spcBef>
                <a:spcPts val="427"/>
              </a:spcBef>
              <a:spcAft>
                <a:spcPts val="0"/>
              </a:spcAft>
              <a:buSzPts val="1600"/>
              <a:buNone/>
              <a:defRPr sz="2133" b="0" i="0" cap="none">
                <a:solidFill>
                  <a:srgbClr val="000000"/>
                </a:solidFill>
                <a:latin typeface="Arial"/>
                <a:ea typeface="Arial"/>
                <a:cs typeface="Arial"/>
                <a:sym typeface="Arial"/>
              </a:defRPr>
            </a:lvl1pPr>
            <a:lvl2pPr marL="1219170" lvl="1" indent="-304792" algn="l">
              <a:spcBef>
                <a:spcPts val="640"/>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91" name="Google Shape;291;p52"/>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CONTENT PAGE WITH EYEBROW &amp; IMAGE RIGHT</a:t>
            </a:r>
            <a:endParaRPr sz="2400" dirty="0"/>
          </a:p>
        </p:txBody>
      </p:sp>
      <p:pic>
        <p:nvPicPr>
          <p:cNvPr id="292" name="Google Shape;292;p52"/>
          <p:cNvPicPr preferRelativeResize="0"/>
          <p:nvPr/>
        </p:nvPicPr>
        <p:blipFill rotWithShape="1">
          <a:blip r:embed="rId2">
            <a:alphaModFix/>
          </a:blip>
          <a:srcRect/>
          <a:stretch/>
        </p:blipFill>
        <p:spPr>
          <a:xfrm>
            <a:off x="234850" y="6203123"/>
            <a:ext cx="546111" cy="523356"/>
          </a:xfrm>
          <a:prstGeom prst="rect">
            <a:avLst/>
          </a:prstGeom>
          <a:noFill/>
          <a:ln>
            <a:noFill/>
          </a:ln>
        </p:spPr>
      </p:pic>
    </p:spTree>
    <p:extLst>
      <p:ext uri="{BB962C8B-B14F-4D97-AF65-F5344CB8AC3E}">
        <p14:creationId xmlns:p14="http://schemas.microsoft.com/office/powerpoint/2010/main" val="28905696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Content page image right">
  <p:cSld name="Content page image right">
    <p:spTree>
      <p:nvGrpSpPr>
        <p:cNvPr id="1" name="Shape 293"/>
        <p:cNvGrpSpPr/>
        <p:nvPr/>
      </p:nvGrpSpPr>
      <p:grpSpPr>
        <a:xfrm>
          <a:off x="0" y="0"/>
          <a:ext cx="0" cy="0"/>
          <a:chOff x="0" y="0"/>
          <a:chExt cx="0" cy="0"/>
        </a:xfrm>
      </p:grpSpPr>
      <p:sp>
        <p:nvSpPr>
          <p:cNvPr id="294" name="Google Shape;294;p53"/>
          <p:cNvSpPr/>
          <p:nvPr/>
        </p:nvSpPr>
        <p:spPr>
          <a:xfrm>
            <a:off x="4" y="6070602"/>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95" name="Google Shape;295;p53"/>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53"/>
          <p:cNvSpPr txBox="1">
            <a:spLocks noGrp="1"/>
          </p:cNvSpPr>
          <p:nvPr>
            <p:ph type="body" idx="1"/>
          </p:nvPr>
        </p:nvSpPr>
        <p:spPr>
          <a:xfrm>
            <a:off x="5413250" y="1408813"/>
            <a:ext cx="6354972" cy="4162464"/>
          </a:xfrm>
          <a:prstGeom prst="rect">
            <a:avLst/>
          </a:prstGeom>
          <a:noFill/>
          <a:ln>
            <a:noFill/>
          </a:ln>
        </p:spPr>
        <p:txBody>
          <a:bodyPr spcFirstLastPara="1" wrap="square" lIns="91425" tIns="45700" rIns="91425" bIns="45700" anchor="t" anchorCtr="0">
            <a:normAutofit/>
          </a:bodyPr>
          <a:lstStyle>
            <a:lvl1pPr marL="609585" lvl="0" indent="-304792" algn="l">
              <a:spcBef>
                <a:spcPts val="533"/>
              </a:spcBef>
              <a:spcAft>
                <a:spcPts val="0"/>
              </a:spcAft>
              <a:buSzPts val="1800"/>
              <a:buFont typeface="Arial"/>
              <a:buNone/>
              <a:defRPr sz="2667" b="0" i="0">
                <a:latin typeface="Arial"/>
                <a:ea typeface="Arial"/>
                <a:cs typeface="Arial"/>
                <a:sym typeface="Arial"/>
              </a:defRPr>
            </a:lvl1pPr>
            <a:lvl2pPr marL="1219170" lvl="1" indent="-457189" algn="l">
              <a:spcBef>
                <a:spcPts val="0"/>
              </a:spcBef>
              <a:spcAft>
                <a:spcPts val="0"/>
              </a:spcAft>
              <a:buSzPts val="1800"/>
              <a:buFont typeface="Arial"/>
              <a:buChar char="•"/>
              <a:defRPr sz="2667"/>
            </a:lvl2pPr>
            <a:lvl3pPr marL="1828754" lvl="2" indent="-457189" algn="l">
              <a:spcBef>
                <a:spcPts val="533"/>
              </a:spcBef>
              <a:spcAft>
                <a:spcPts val="0"/>
              </a:spcAft>
              <a:buSzPts val="1800"/>
              <a:buFont typeface="Courier New"/>
              <a:buChar char="o"/>
              <a:defRPr sz="2667"/>
            </a:lvl3pPr>
            <a:lvl4pPr marL="2438339" lvl="3" indent="-457189" algn="l">
              <a:spcBef>
                <a:spcPts val="533"/>
              </a:spcBef>
              <a:spcAft>
                <a:spcPts val="0"/>
              </a:spcAft>
              <a:buSzPts val="1800"/>
              <a:buFont typeface="Arial"/>
              <a:buChar char="•"/>
              <a:defRPr sz="2667"/>
            </a:lvl4pPr>
            <a:lvl5pPr marL="3047924" lvl="4" indent="-457189" algn="l">
              <a:spcBef>
                <a:spcPts val="533"/>
              </a:spcBef>
              <a:spcAft>
                <a:spcPts val="0"/>
              </a:spcAft>
              <a:buSzPts val="1800"/>
              <a:buFont typeface="Courier New"/>
              <a:buChar char="o"/>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97" name="Google Shape;297;p53"/>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298" name="Google Shape;298;p53"/>
          <p:cNvSpPr txBox="1">
            <a:spLocks noGrp="1"/>
          </p:cNvSpPr>
          <p:nvPr>
            <p:ph type="body" idx="2"/>
          </p:nvPr>
        </p:nvSpPr>
        <p:spPr>
          <a:xfrm>
            <a:off x="342694" y="1408816"/>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99" name="Google Shape;299;p53"/>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CONTENT PAGE IMAGE RIGHT</a:t>
            </a:r>
            <a:endParaRPr sz="2400" dirty="0"/>
          </a:p>
        </p:txBody>
      </p:sp>
      <p:pic>
        <p:nvPicPr>
          <p:cNvPr id="300" name="Google Shape;300;p53"/>
          <p:cNvPicPr preferRelativeResize="0"/>
          <p:nvPr/>
        </p:nvPicPr>
        <p:blipFill rotWithShape="1">
          <a:blip r:embed="rId2">
            <a:alphaModFix/>
          </a:blip>
          <a:srcRect/>
          <a:stretch/>
        </p:blipFill>
        <p:spPr>
          <a:xfrm>
            <a:off x="234850" y="6203123"/>
            <a:ext cx="546111" cy="523356"/>
          </a:xfrm>
          <a:prstGeom prst="rect">
            <a:avLst/>
          </a:prstGeom>
          <a:noFill/>
          <a:ln>
            <a:noFill/>
          </a:ln>
        </p:spPr>
      </p:pic>
      <p:sp>
        <p:nvSpPr>
          <p:cNvPr id="301" name="Google Shape;301;p53"/>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14817576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Content page image left">
  <p:cSld name="Content page image left">
    <p:spTree>
      <p:nvGrpSpPr>
        <p:cNvPr id="1" name="Shape 302"/>
        <p:cNvGrpSpPr/>
        <p:nvPr/>
      </p:nvGrpSpPr>
      <p:grpSpPr>
        <a:xfrm>
          <a:off x="0" y="0"/>
          <a:ext cx="0" cy="0"/>
          <a:chOff x="0" y="0"/>
          <a:chExt cx="0" cy="0"/>
        </a:xfrm>
      </p:grpSpPr>
      <p:sp>
        <p:nvSpPr>
          <p:cNvPr id="303" name="Google Shape;303;p54"/>
          <p:cNvSpPr/>
          <p:nvPr/>
        </p:nvSpPr>
        <p:spPr>
          <a:xfrm>
            <a:off x="4" y="6070602"/>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04" name="Google Shape;304;p54"/>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54"/>
          <p:cNvSpPr txBox="1">
            <a:spLocks noGrp="1"/>
          </p:cNvSpPr>
          <p:nvPr>
            <p:ph type="body" idx="1"/>
          </p:nvPr>
        </p:nvSpPr>
        <p:spPr>
          <a:xfrm>
            <a:off x="358442" y="1408813"/>
            <a:ext cx="6354972" cy="4162464"/>
          </a:xfrm>
          <a:prstGeom prst="rect">
            <a:avLst/>
          </a:prstGeom>
          <a:noFill/>
          <a:ln>
            <a:noFill/>
          </a:ln>
        </p:spPr>
        <p:txBody>
          <a:bodyPr spcFirstLastPara="1" wrap="square" lIns="91425" tIns="45700" rIns="91425" bIns="45700" anchor="t" anchorCtr="0">
            <a:normAutofit/>
          </a:bodyPr>
          <a:lstStyle>
            <a:lvl1pPr marL="609585" lvl="0" indent="-304792" algn="l">
              <a:spcBef>
                <a:spcPts val="533"/>
              </a:spcBef>
              <a:spcAft>
                <a:spcPts val="0"/>
              </a:spcAft>
              <a:buSzPts val="1800"/>
              <a:buFont typeface="Arial"/>
              <a:buNone/>
              <a:defRPr sz="2667" b="0" i="0">
                <a:latin typeface="Arial"/>
                <a:ea typeface="Arial"/>
                <a:cs typeface="Arial"/>
                <a:sym typeface="Arial"/>
              </a:defRPr>
            </a:lvl1pPr>
            <a:lvl2pPr marL="1219170" lvl="1" indent="-457189" algn="l">
              <a:spcBef>
                <a:spcPts val="0"/>
              </a:spcBef>
              <a:spcAft>
                <a:spcPts val="0"/>
              </a:spcAft>
              <a:buSzPts val="1800"/>
              <a:buFont typeface="Arial"/>
              <a:buChar char="•"/>
              <a:defRPr sz="2667"/>
            </a:lvl2pPr>
            <a:lvl3pPr marL="1828754" lvl="2" indent="-457189" algn="l">
              <a:spcBef>
                <a:spcPts val="533"/>
              </a:spcBef>
              <a:spcAft>
                <a:spcPts val="0"/>
              </a:spcAft>
              <a:buSzPts val="1800"/>
              <a:buFont typeface="Courier New"/>
              <a:buChar char="o"/>
              <a:defRPr sz="2667"/>
            </a:lvl3pPr>
            <a:lvl4pPr marL="2438339" lvl="3" indent="-457189" algn="l">
              <a:spcBef>
                <a:spcPts val="533"/>
              </a:spcBef>
              <a:spcAft>
                <a:spcPts val="0"/>
              </a:spcAft>
              <a:buSzPts val="1800"/>
              <a:buFont typeface="Arial"/>
              <a:buChar char="•"/>
              <a:defRPr sz="2667"/>
            </a:lvl4pPr>
            <a:lvl5pPr marL="3047924" lvl="4" indent="-457189" algn="l">
              <a:spcBef>
                <a:spcPts val="533"/>
              </a:spcBef>
              <a:spcAft>
                <a:spcPts val="0"/>
              </a:spcAft>
              <a:buSzPts val="1800"/>
              <a:buFont typeface="Courier New"/>
              <a:buChar char="o"/>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06" name="Google Shape;306;p54"/>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307" name="Google Shape;307;p54"/>
          <p:cNvSpPr txBox="1">
            <a:spLocks noGrp="1"/>
          </p:cNvSpPr>
          <p:nvPr>
            <p:ph type="body" idx="2"/>
          </p:nvPr>
        </p:nvSpPr>
        <p:spPr>
          <a:xfrm>
            <a:off x="6713414" y="1408816"/>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08" name="Google Shape;308;p54"/>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CONTENT PAGE IMAGE LEFT</a:t>
            </a:r>
            <a:endParaRPr sz="2400" dirty="0"/>
          </a:p>
        </p:txBody>
      </p:sp>
      <p:pic>
        <p:nvPicPr>
          <p:cNvPr id="309" name="Google Shape;309;p54"/>
          <p:cNvPicPr preferRelativeResize="0"/>
          <p:nvPr/>
        </p:nvPicPr>
        <p:blipFill rotWithShape="1">
          <a:blip r:embed="rId2">
            <a:alphaModFix/>
          </a:blip>
          <a:srcRect/>
          <a:stretch/>
        </p:blipFill>
        <p:spPr>
          <a:xfrm>
            <a:off x="234850" y="6203123"/>
            <a:ext cx="546111" cy="523356"/>
          </a:xfrm>
          <a:prstGeom prst="rect">
            <a:avLst/>
          </a:prstGeom>
          <a:noFill/>
          <a:ln>
            <a:noFill/>
          </a:ln>
        </p:spPr>
      </p:pic>
      <p:sp>
        <p:nvSpPr>
          <p:cNvPr id="310" name="Google Shape;310;p54"/>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817720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11"/>
        <p:cNvGrpSpPr/>
        <p:nvPr/>
      </p:nvGrpSpPr>
      <p:grpSpPr>
        <a:xfrm>
          <a:off x="0" y="0"/>
          <a:ext cx="0" cy="0"/>
          <a:chOff x="0" y="0"/>
          <a:chExt cx="0" cy="0"/>
        </a:xfrm>
      </p:grpSpPr>
      <p:sp>
        <p:nvSpPr>
          <p:cNvPr id="312" name="Google Shape;312;p55"/>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313" name="Google Shape;313;p55"/>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BLANK</a:t>
            </a:r>
            <a:endParaRPr sz="2400" dirty="0"/>
          </a:p>
        </p:txBody>
      </p:sp>
    </p:spTree>
    <p:extLst>
      <p:ext uri="{BB962C8B-B14F-4D97-AF65-F5344CB8AC3E}">
        <p14:creationId xmlns:p14="http://schemas.microsoft.com/office/powerpoint/2010/main" val="41669835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Content Page Btm Green Bar">
  <p:cSld name="Content Page Btm Green Bar">
    <p:spTree>
      <p:nvGrpSpPr>
        <p:cNvPr id="1" name="Shape 314"/>
        <p:cNvGrpSpPr/>
        <p:nvPr/>
      </p:nvGrpSpPr>
      <p:grpSpPr>
        <a:xfrm>
          <a:off x="0" y="0"/>
          <a:ext cx="0" cy="0"/>
          <a:chOff x="0" y="0"/>
          <a:chExt cx="0" cy="0"/>
        </a:xfrm>
      </p:grpSpPr>
      <p:sp>
        <p:nvSpPr>
          <p:cNvPr id="315" name="Google Shape;315;p56"/>
          <p:cNvSpPr/>
          <p:nvPr/>
        </p:nvSpPr>
        <p:spPr>
          <a:xfrm>
            <a:off x="4" y="6070602"/>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16" name="Google Shape;316;p56"/>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dk1"/>
              </a:buClr>
              <a:buSzPts val="28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56"/>
          <p:cNvSpPr txBox="1">
            <a:spLocks noGrp="1"/>
          </p:cNvSpPr>
          <p:nvPr>
            <p:ph type="body" idx="1"/>
          </p:nvPr>
        </p:nvSpPr>
        <p:spPr>
          <a:xfrm>
            <a:off x="341376" y="1402080"/>
            <a:ext cx="10972800" cy="4241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18" name="Google Shape;318;p56"/>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FFFFFF"/>
                </a:solidFill>
                <a:latin typeface="Arial"/>
                <a:ea typeface="Arial"/>
                <a:cs typeface="Arial"/>
                <a:sym typeface="Arial"/>
              </a:defRPr>
            </a:lvl1pPr>
            <a:lvl2pPr marL="0" lvl="1" indent="0" algn="l">
              <a:spcBef>
                <a:spcPts val="0"/>
              </a:spcBef>
              <a:buNone/>
              <a:defRPr sz="1600">
                <a:solidFill>
                  <a:srgbClr val="FFFFFF"/>
                </a:solidFill>
                <a:latin typeface="Arial"/>
                <a:ea typeface="Arial"/>
                <a:cs typeface="Arial"/>
                <a:sym typeface="Arial"/>
              </a:defRPr>
            </a:lvl2pPr>
            <a:lvl3pPr marL="0" lvl="2" indent="0" algn="l">
              <a:spcBef>
                <a:spcPts val="0"/>
              </a:spcBef>
              <a:buNone/>
              <a:defRPr sz="1600">
                <a:solidFill>
                  <a:srgbClr val="FFFFFF"/>
                </a:solidFill>
                <a:latin typeface="Arial"/>
                <a:ea typeface="Arial"/>
                <a:cs typeface="Arial"/>
                <a:sym typeface="Arial"/>
              </a:defRPr>
            </a:lvl3pPr>
            <a:lvl4pPr marL="0" lvl="3" indent="0" algn="l">
              <a:spcBef>
                <a:spcPts val="0"/>
              </a:spcBef>
              <a:buNone/>
              <a:defRPr sz="1600">
                <a:solidFill>
                  <a:srgbClr val="FFFFFF"/>
                </a:solidFill>
                <a:latin typeface="Arial"/>
                <a:ea typeface="Arial"/>
                <a:cs typeface="Arial"/>
                <a:sym typeface="Arial"/>
              </a:defRPr>
            </a:lvl4pPr>
            <a:lvl5pPr marL="0" lvl="4" indent="0" algn="l">
              <a:spcBef>
                <a:spcPts val="0"/>
              </a:spcBef>
              <a:buNone/>
              <a:defRPr sz="1600">
                <a:solidFill>
                  <a:srgbClr val="FFFFFF"/>
                </a:solidFill>
                <a:latin typeface="Arial"/>
                <a:ea typeface="Arial"/>
                <a:cs typeface="Arial"/>
                <a:sym typeface="Arial"/>
              </a:defRPr>
            </a:lvl5pPr>
            <a:lvl6pPr marL="0" lvl="5" indent="0" algn="l">
              <a:spcBef>
                <a:spcPts val="0"/>
              </a:spcBef>
              <a:buNone/>
              <a:defRPr sz="1600">
                <a:solidFill>
                  <a:srgbClr val="FFFFFF"/>
                </a:solidFill>
                <a:latin typeface="Arial"/>
                <a:ea typeface="Arial"/>
                <a:cs typeface="Arial"/>
                <a:sym typeface="Arial"/>
              </a:defRPr>
            </a:lvl6pPr>
            <a:lvl7pPr marL="0" lvl="6" indent="0" algn="l">
              <a:spcBef>
                <a:spcPts val="0"/>
              </a:spcBef>
              <a:buNone/>
              <a:defRPr sz="1600">
                <a:solidFill>
                  <a:srgbClr val="FFFFFF"/>
                </a:solidFill>
                <a:latin typeface="Arial"/>
                <a:ea typeface="Arial"/>
                <a:cs typeface="Arial"/>
                <a:sym typeface="Arial"/>
              </a:defRPr>
            </a:lvl7pPr>
            <a:lvl8pPr marL="0" lvl="7" indent="0" algn="l">
              <a:spcBef>
                <a:spcPts val="0"/>
              </a:spcBef>
              <a:buNone/>
              <a:defRPr sz="1600">
                <a:solidFill>
                  <a:srgbClr val="FFFFFF"/>
                </a:solidFill>
                <a:latin typeface="Arial"/>
                <a:ea typeface="Arial"/>
                <a:cs typeface="Arial"/>
                <a:sym typeface="Arial"/>
              </a:defRPr>
            </a:lvl8pPr>
            <a:lvl9pPr marL="0" lvl="8" indent="0" algn="l">
              <a:spcBef>
                <a:spcPts val="0"/>
              </a:spcBef>
              <a:buNone/>
              <a:defRPr sz="16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319" name="Google Shape;319;p56"/>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0" name="Google Shape;320;p56"/>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CONTENT PAGE BOTTOM GREEN BAR</a:t>
            </a:r>
            <a:endParaRPr sz="2400" dirty="0"/>
          </a:p>
        </p:txBody>
      </p:sp>
      <p:pic>
        <p:nvPicPr>
          <p:cNvPr id="321" name="Google Shape;321;p56"/>
          <p:cNvPicPr preferRelativeResize="0"/>
          <p:nvPr/>
        </p:nvPicPr>
        <p:blipFill rotWithShape="1">
          <a:blip r:embed="rId2">
            <a:alphaModFix/>
          </a:blip>
          <a:srcRect/>
          <a:stretch/>
        </p:blipFill>
        <p:spPr>
          <a:xfrm>
            <a:off x="234850" y="6203123"/>
            <a:ext cx="546111" cy="523356"/>
          </a:xfrm>
          <a:prstGeom prst="rect">
            <a:avLst/>
          </a:prstGeom>
          <a:noFill/>
          <a:ln>
            <a:noFill/>
          </a:ln>
        </p:spPr>
      </p:pic>
    </p:spTree>
    <p:extLst>
      <p:ext uri="{BB962C8B-B14F-4D97-AF65-F5344CB8AC3E}">
        <p14:creationId xmlns:p14="http://schemas.microsoft.com/office/powerpoint/2010/main" val="3585947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Extra Content page w/trefoil">
  <p:cSld name="Extra Content page w/trefoil">
    <p:spTree>
      <p:nvGrpSpPr>
        <p:cNvPr id="1" name="Shape 322"/>
        <p:cNvGrpSpPr/>
        <p:nvPr/>
      </p:nvGrpSpPr>
      <p:grpSpPr>
        <a:xfrm>
          <a:off x="0" y="0"/>
          <a:ext cx="0" cy="0"/>
          <a:chOff x="0" y="0"/>
          <a:chExt cx="0" cy="0"/>
        </a:xfrm>
      </p:grpSpPr>
      <p:sp>
        <p:nvSpPr>
          <p:cNvPr id="323" name="Google Shape;323;p57"/>
          <p:cNvSpPr/>
          <p:nvPr/>
        </p:nvSpPr>
        <p:spPr>
          <a:xfrm>
            <a:off x="-110065" y="-8373"/>
            <a:ext cx="12557760" cy="207264"/>
          </a:xfrm>
          <a:prstGeom prst="rect">
            <a:avLst/>
          </a:prstGeom>
          <a:gradFill>
            <a:gsLst>
              <a:gs pos="0">
                <a:srgbClr val="008745"/>
              </a:gs>
              <a:gs pos="26000">
                <a:schemeClr val="dk2"/>
              </a:gs>
              <a:gs pos="71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24" name="Google Shape;324;p57"/>
          <p:cNvSpPr txBox="1">
            <a:spLocks noGrp="1"/>
          </p:cNvSpPr>
          <p:nvPr>
            <p:ph type="title"/>
          </p:nvPr>
        </p:nvSpPr>
        <p:spPr>
          <a:xfrm>
            <a:off x="463296" y="256034"/>
            <a:ext cx="7777013"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57"/>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326" name="Google Shape;326;p57"/>
          <p:cNvSpPr txBox="1">
            <a:spLocks noGrp="1"/>
          </p:cNvSpPr>
          <p:nvPr>
            <p:ph type="ftr" idx="11"/>
          </p:nvPr>
        </p:nvSpPr>
        <p:spPr>
          <a:xfrm>
            <a:off x="938785"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327" name="Google Shape;327;p57"/>
          <p:cNvPicPr preferRelativeResize="0"/>
          <p:nvPr/>
        </p:nvPicPr>
        <p:blipFill rotWithShape="1">
          <a:blip r:embed="rId2">
            <a:alphaModFix/>
          </a:blip>
          <a:srcRect/>
          <a:stretch/>
        </p:blipFill>
        <p:spPr>
          <a:xfrm>
            <a:off x="227397" y="6189216"/>
            <a:ext cx="548640" cy="548640"/>
          </a:xfrm>
          <a:prstGeom prst="rect">
            <a:avLst/>
          </a:prstGeom>
          <a:noFill/>
          <a:ln>
            <a:noFill/>
          </a:ln>
        </p:spPr>
      </p:pic>
      <p:sp>
        <p:nvSpPr>
          <p:cNvPr id="328" name="Google Shape;328;p57"/>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EXTRA VERTICAL SPACE</a:t>
            </a:r>
            <a:endParaRPr sz="2400" dirty="0"/>
          </a:p>
        </p:txBody>
      </p:sp>
      <p:sp>
        <p:nvSpPr>
          <p:cNvPr id="329" name="Google Shape;329;p57"/>
          <p:cNvSpPr txBox="1">
            <a:spLocks noGrp="1"/>
          </p:cNvSpPr>
          <p:nvPr>
            <p:ph type="body" idx="1"/>
          </p:nvPr>
        </p:nvSpPr>
        <p:spPr>
          <a:xfrm>
            <a:off x="338668" y="1210733"/>
            <a:ext cx="11563349" cy="4851400"/>
          </a:xfrm>
          <a:prstGeom prst="rect">
            <a:avLst/>
          </a:prstGeom>
          <a:no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Char char="•"/>
              <a:defRPr sz="2667"/>
            </a:lvl1pPr>
            <a:lvl2pPr marL="1219170" lvl="1" indent="-474121" algn="l">
              <a:spcBef>
                <a:spcPts val="533"/>
              </a:spcBef>
              <a:spcAft>
                <a:spcPts val="0"/>
              </a:spcAft>
              <a:buSzPts val="2000"/>
              <a:buChar char="o"/>
              <a:defRPr sz="2667"/>
            </a:lvl2pPr>
            <a:lvl3pPr marL="1828754" lvl="2" indent="-474121" algn="l">
              <a:spcBef>
                <a:spcPts val="533"/>
              </a:spcBef>
              <a:spcAft>
                <a:spcPts val="0"/>
              </a:spcAft>
              <a:buSzPts val="2000"/>
              <a:buChar char="•"/>
              <a:defRPr sz="2667"/>
            </a:lvl3pPr>
            <a:lvl4pPr marL="2438339" lvl="3" indent="-474121" algn="l">
              <a:spcBef>
                <a:spcPts val="533"/>
              </a:spcBef>
              <a:spcAft>
                <a:spcPts val="0"/>
              </a:spcAft>
              <a:buSzPts val="2000"/>
              <a:buChar char="o"/>
              <a:defRPr sz="2667"/>
            </a:lvl4pPr>
            <a:lvl5pPr marL="3047924" lvl="4" indent="-474121" algn="l">
              <a:spcBef>
                <a:spcPts val="533"/>
              </a:spcBef>
              <a:spcAft>
                <a:spcPts val="0"/>
              </a:spcAft>
              <a:buSzPts val="2000"/>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67671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Photo Right, 1/2 page bleed">
  <p:cSld name="Photo Right, 1/2 page bleed">
    <p:spTree>
      <p:nvGrpSpPr>
        <p:cNvPr id="1" name="Shape 330"/>
        <p:cNvGrpSpPr/>
        <p:nvPr/>
      </p:nvGrpSpPr>
      <p:grpSpPr>
        <a:xfrm>
          <a:off x="0" y="0"/>
          <a:ext cx="0" cy="0"/>
          <a:chOff x="0" y="0"/>
          <a:chExt cx="0" cy="0"/>
        </a:xfrm>
      </p:grpSpPr>
      <p:sp>
        <p:nvSpPr>
          <p:cNvPr id="331" name="Google Shape;331;p58"/>
          <p:cNvSpPr/>
          <p:nvPr/>
        </p:nvSpPr>
        <p:spPr>
          <a:xfrm>
            <a:off x="1" y="0"/>
            <a:ext cx="12192003" cy="1524000"/>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32" name="Google Shape;332;p58"/>
          <p:cNvSpPr>
            <a:spLocks noGrp="1"/>
          </p:cNvSpPr>
          <p:nvPr>
            <p:ph type="pic" idx="2"/>
          </p:nvPr>
        </p:nvSpPr>
        <p:spPr>
          <a:xfrm>
            <a:off x="4870349" y="1525571"/>
            <a:ext cx="7321651" cy="5332429"/>
          </a:xfrm>
          <a:prstGeom prst="rect">
            <a:avLst/>
          </a:prstGeom>
          <a:solidFill>
            <a:srgbClr val="F2F2F2"/>
          </a:solid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333" name="Google Shape;333;p58"/>
          <p:cNvSpPr txBox="1">
            <a:spLocks noGrp="1"/>
          </p:cNvSpPr>
          <p:nvPr>
            <p:ph type="body" idx="1"/>
          </p:nvPr>
        </p:nvSpPr>
        <p:spPr>
          <a:xfrm>
            <a:off x="350988" y="1828800"/>
            <a:ext cx="4206499" cy="4730419"/>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Clr>
                <a:schemeClr val="dk1"/>
              </a:buClr>
              <a:buSzPts val="2400"/>
              <a:buNone/>
              <a:defRPr sz="3200">
                <a:solidFill>
                  <a:schemeClr val="dk1"/>
                </a:solidFill>
              </a:defRPr>
            </a:lvl1pPr>
            <a:lvl2pPr marL="1219170" lvl="1" indent="-507987" algn="l">
              <a:spcBef>
                <a:spcPts val="640"/>
              </a:spcBef>
              <a:spcAft>
                <a:spcPts val="0"/>
              </a:spcAft>
              <a:buClr>
                <a:schemeClr val="dk1"/>
              </a:buClr>
              <a:buSzPts val="2400"/>
              <a:buFont typeface="Arial"/>
              <a:buChar char="•"/>
              <a:defRPr sz="3200">
                <a:solidFill>
                  <a:schemeClr val="dk1"/>
                </a:solidFill>
              </a:defRPr>
            </a:lvl2pPr>
            <a:lvl3pPr marL="1828754" lvl="2" indent="-440256" algn="l">
              <a:spcBef>
                <a:spcPts val="427"/>
              </a:spcBef>
              <a:spcAft>
                <a:spcPts val="0"/>
              </a:spcAft>
              <a:buClr>
                <a:srgbClr val="006601"/>
              </a:buClr>
              <a:buSzPts val="1600"/>
              <a:buChar char="•"/>
              <a:defRPr sz="2133"/>
            </a:lvl3pPr>
            <a:lvl4pPr marL="2438339" lvl="3" indent="-440256" algn="l">
              <a:spcBef>
                <a:spcPts val="427"/>
              </a:spcBef>
              <a:spcAft>
                <a:spcPts val="0"/>
              </a:spcAft>
              <a:buClr>
                <a:srgbClr val="006601"/>
              </a:buClr>
              <a:buSzPts val="1600"/>
              <a:buChar char="o"/>
              <a:defRPr sz="2133"/>
            </a:lvl4pPr>
            <a:lvl5pPr marL="3047924" lvl="4" indent="-440256" algn="l">
              <a:spcBef>
                <a:spcPts val="427"/>
              </a:spcBef>
              <a:spcAft>
                <a:spcPts val="0"/>
              </a:spcAft>
              <a:buClr>
                <a:srgbClr val="006601"/>
              </a:buClr>
              <a:buSzPts val="1600"/>
              <a:buChar char="⎯"/>
              <a:defRPr sz="2133"/>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34" name="Google Shape;334;p58"/>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335" name="Google Shape;335;p58"/>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58"/>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PHOTO RIGHT, ½-PAGE BLEED</a:t>
            </a:r>
            <a:endParaRPr sz="2400" dirty="0"/>
          </a:p>
        </p:txBody>
      </p:sp>
      <p:pic>
        <p:nvPicPr>
          <p:cNvPr id="337" name="Google Shape;337;p58"/>
          <p:cNvPicPr preferRelativeResize="0"/>
          <p:nvPr/>
        </p:nvPicPr>
        <p:blipFill rotWithShape="1">
          <a:blip r:embed="rId2">
            <a:alphaModFix/>
          </a:blip>
          <a:srcRect/>
          <a:stretch/>
        </p:blipFill>
        <p:spPr>
          <a:xfrm>
            <a:off x="10946180" y="281060"/>
            <a:ext cx="1004659" cy="962797"/>
          </a:xfrm>
          <a:prstGeom prst="rect">
            <a:avLst/>
          </a:prstGeom>
          <a:noFill/>
          <a:ln>
            <a:noFill/>
          </a:ln>
        </p:spPr>
      </p:pic>
      <p:pic>
        <p:nvPicPr>
          <p:cNvPr id="338" name="Google Shape;338;p58"/>
          <p:cNvPicPr preferRelativeResize="0"/>
          <p:nvPr/>
        </p:nvPicPr>
        <p:blipFill rotWithShape="1">
          <a:blip r:embed="rId3">
            <a:alphaModFix/>
          </a:blip>
          <a:srcRect/>
          <a:stretch/>
        </p:blipFill>
        <p:spPr>
          <a:xfrm>
            <a:off x="10469183" y="154061"/>
            <a:ext cx="476997" cy="457123"/>
          </a:xfrm>
          <a:prstGeom prst="rect">
            <a:avLst/>
          </a:prstGeom>
          <a:noFill/>
          <a:ln>
            <a:noFill/>
          </a:ln>
        </p:spPr>
      </p:pic>
    </p:spTree>
    <p:extLst>
      <p:ext uri="{BB962C8B-B14F-4D97-AF65-F5344CB8AC3E}">
        <p14:creationId xmlns:p14="http://schemas.microsoft.com/office/powerpoint/2010/main" val="32103666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Photo Left 1/2 page bleed">
  <p:cSld name="Photo Left 1/2 page bleed">
    <p:spTree>
      <p:nvGrpSpPr>
        <p:cNvPr id="1" name="Shape 339"/>
        <p:cNvGrpSpPr/>
        <p:nvPr/>
      </p:nvGrpSpPr>
      <p:grpSpPr>
        <a:xfrm>
          <a:off x="0" y="0"/>
          <a:ext cx="0" cy="0"/>
          <a:chOff x="0" y="0"/>
          <a:chExt cx="0" cy="0"/>
        </a:xfrm>
      </p:grpSpPr>
      <p:sp>
        <p:nvSpPr>
          <p:cNvPr id="340" name="Google Shape;340;p59"/>
          <p:cNvSpPr txBox="1">
            <a:spLocks noGrp="1"/>
          </p:cNvSpPr>
          <p:nvPr>
            <p:ph type="body" idx="1"/>
          </p:nvPr>
        </p:nvSpPr>
        <p:spPr>
          <a:xfrm>
            <a:off x="7629072" y="1862668"/>
            <a:ext cx="4206499" cy="4250267"/>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Clr>
                <a:schemeClr val="dk1"/>
              </a:buClr>
              <a:buSzPts val="2400"/>
              <a:buNone/>
              <a:defRPr sz="3200">
                <a:solidFill>
                  <a:schemeClr val="dk1"/>
                </a:solidFill>
              </a:defRPr>
            </a:lvl1pPr>
            <a:lvl2pPr marL="1219170" lvl="1" indent="-507987" algn="l">
              <a:spcBef>
                <a:spcPts val="640"/>
              </a:spcBef>
              <a:spcAft>
                <a:spcPts val="0"/>
              </a:spcAft>
              <a:buClr>
                <a:schemeClr val="dk1"/>
              </a:buClr>
              <a:buSzPts val="2400"/>
              <a:buFont typeface="Arial"/>
              <a:buChar char="•"/>
              <a:defRPr sz="3200">
                <a:solidFill>
                  <a:schemeClr val="dk1"/>
                </a:solidFill>
              </a:defRPr>
            </a:lvl2pPr>
            <a:lvl3pPr marL="1828754" lvl="2" indent="-440256" algn="l">
              <a:spcBef>
                <a:spcPts val="427"/>
              </a:spcBef>
              <a:spcAft>
                <a:spcPts val="0"/>
              </a:spcAft>
              <a:buClr>
                <a:srgbClr val="006601"/>
              </a:buClr>
              <a:buSzPts val="1600"/>
              <a:buChar char="•"/>
              <a:defRPr sz="2133"/>
            </a:lvl3pPr>
            <a:lvl4pPr marL="2438339" lvl="3" indent="-440256" algn="l">
              <a:spcBef>
                <a:spcPts val="427"/>
              </a:spcBef>
              <a:spcAft>
                <a:spcPts val="0"/>
              </a:spcAft>
              <a:buClr>
                <a:srgbClr val="006601"/>
              </a:buClr>
              <a:buSzPts val="1600"/>
              <a:buChar char="o"/>
              <a:defRPr sz="2133"/>
            </a:lvl4pPr>
            <a:lvl5pPr marL="3047924" lvl="4" indent="-440256" algn="l">
              <a:spcBef>
                <a:spcPts val="427"/>
              </a:spcBef>
              <a:spcAft>
                <a:spcPts val="0"/>
              </a:spcAft>
              <a:buClr>
                <a:srgbClr val="006601"/>
              </a:buClr>
              <a:buSzPts val="1600"/>
              <a:buChar char="⎯"/>
              <a:defRPr sz="2133"/>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41" name="Google Shape;341;p59"/>
          <p:cNvSpPr>
            <a:spLocks noGrp="1"/>
          </p:cNvSpPr>
          <p:nvPr>
            <p:ph type="pic" idx="2"/>
          </p:nvPr>
        </p:nvSpPr>
        <p:spPr>
          <a:xfrm>
            <a:off x="1" y="1525571"/>
            <a:ext cx="7321651" cy="5332429"/>
          </a:xfrm>
          <a:prstGeom prst="rect">
            <a:avLst/>
          </a:prstGeom>
          <a:solidFill>
            <a:srgbClr val="F2F2F2"/>
          </a:solid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342" name="Google Shape;342;p59"/>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343" name="Google Shape;343;p59"/>
          <p:cNvSpPr/>
          <p:nvPr/>
        </p:nvSpPr>
        <p:spPr>
          <a:xfrm>
            <a:off x="1" y="0"/>
            <a:ext cx="12192003" cy="1524000"/>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44" name="Google Shape;344;p59"/>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59"/>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PHOTO LEFT, ½-PAGE BLEED</a:t>
            </a:r>
            <a:endParaRPr sz="2400" dirty="0"/>
          </a:p>
        </p:txBody>
      </p:sp>
      <p:pic>
        <p:nvPicPr>
          <p:cNvPr id="346" name="Google Shape;346;p59"/>
          <p:cNvPicPr preferRelativeResize="0"/>
          <p:nvPr/>
        </p:nvPicPr>
        <p:blipFill rotWithShape="1">
          <a:blip r:embed="rId2">
            <a:alphaModFix/>
          </a:blip>
          <a:srcRect/>
          <a:stretch/>
        </p:blipFill>
        <p:spPr>
          <a:xfrm>
            <a:off x="10946180" y="281060"/>
            <a:ext cx="1004659" cy="962797"/>
          </a:xfrm>
          <a:prstGeom prst="rect">
            <a:avLst/>
          </a:prstGeom>
          <a:noFill/>
          <a:ln>
            <a:noFill/>
          </a:ln>
        </p:spPr>
      </p:pic>
      <p:pic>
        <p:nvPicPr>
          <p:cNvPr id="347" name="Google Shape;347;p59"/>
          <p:cNvPicPr preferRelativeResize="0"/>
          <p:nvPr/>
        </p:nvPicPr>
        <p:blipFill rotWithShape="1">
          <a:blip r:embed="rId3">
            <a:alphaModFix/>
          </a:blip>
          <a:srcRect/>
          <a:stretch/>
        </p:blipFill>
        <p:spPr>
          <a:xfrm>
            <a:off x="10469183" y="154061"/>
            <a:ext cx="476997" cy="457123"/>
          </a:xfrm>
          <a:prstGeom prst="rect">
            <a:avLst/>
          </a:prstGeom>
          <a:noFill/>
          <a:ln>
            <a:noFill/>
          </a:ln>
        </p:spPr>
      </p:pic>
    </p:spTree>
    <p:extLst>
      <p:ext uri="{BB962C8B-B14F-4D97-AF65-F5344CB8AC3E}">
        <p14:creationId xmlns:p14="http://schemas.microsoft.com/office/powerpoint/2010/main" val="2933614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icture with Title bar">
  <p:cSld name="Picture with Title bar">
    <p:spTree>
      <p:nvGrpSpPr>
        <p:cNvPr id="1" name="Shape 348"/>
        <p:cNvGrpSpPr/>
        <p:nvPr/>
      </p:nvGrpSpPr>
      <p:grpSpPr>
        <a:xfrm>
          <a:off x="0" y="0"/>
          <a:ext cx="0" cy="0"/>
          <a:chOff x="0" y="0"/>
          <a:chExt cx="0" cy="0"/>
        </a:xfrm>
      </p:grpSpPr>
      <p:sp>
        <p:nvSpPr>
          <p:cNvPr id="349" name="Google Shape;349;p60"/>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pic>
        <p:nvPicPr>
          <p:cNvPr id="350" name="Google Shape;350;p60"/>
          <p:cNvPicPr preferRelativeResize="0"/>
          <p:nvPr/>
        </p:nvPicPr>
        <p:blipFill rotWithShape="1">
          <a:blip r:embed="rId2">
            <a:alphaModFix/>
          </a:blip>
          <a:srcRect/>
          <a:stretch/>
        </p:blipFill>
        <p:spPr>
          <a:xfrm>
            <a:off x="221480" y="6192079"/>
            <a:ext cx="762000" cy="548640"/>
          </a:xfrm>
          <a:prstGeom prst="rect">
            <a:avLst/>
          </a:prstGeom>
          <a:noFill/>
          <a:ln>
            <a:noFill/>
          </a:ln>
        </p:spPr>
      </p:pic>
      <p:sp>
        <p:nvSpPr>
          <p:cNvPr id="351" name="Google Shape;351;p60"/>
          <p:cNvSpPr/>
          <p:nvPr/>
        </p:nvSpPr>
        <p:spPr>
          <a:xfrm>
            <a:off x="194388"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52" name="Google Shape;352;p60"/>
          <p:cNvSpPr>
            <a:spLocks noGrp="1"/>
          </p:cNvSpPr>
          <p:nvPr>
            <p:ph type="pic" idx="2"/>
          </p:nvPr>
        </p:nvSpPr>
        <p:spPr>
          <a:xfrm>
            <a:off x="0" y="1530051"/>
            <a:ext cx="12192000" cy="5352143"/>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353" name="Google Shape;353;p60"/>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354" name="Google Shape;354;p60"/>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60"/>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PICTURE WITH TITLE BAR</a:t>
            </a:r>
            <a:endParaRPr sz="2400" dirty="0"/>
          </a:p>
        </p:txBody>
      </p:sp>
    </p:spTree>
    <p:extLst>
      <p:ext uri="{BB962C8B-B14F-4D97-AF65-F5344CB8AC3E}">
        <p14:creationId xmlns:p14="http://schemas.microsoft.com/office/powerpoint/2010/main" val="2561037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page with eyebrow">
  <p:cSld name="Content page with eyebrow">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463298" y="626535"/>
            <a:ext cx="10024300" cy="74150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4"/>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219" name="Google Shape;219;p24"/>
          <p:cNvSpPr txBox="1">
            <a:spLocks noGrp="1"/>
          </p:cNvSpPr>
          <p:nvPr>
            <p:ph type="body" idx="1"/>
          </p:nvPr>
        </p:nvSpPr>
        <p:spPr>
          <a:xfrm>
            <a:off x="463298" y="-41636"/>
            <a:ext cx="10145183" cy="626533"/>
          </a:xfrm>
          <a:prstGeom prst="rect">
            <a:avLst/>
          </a:prstGeom>
          <a:noFill/>
          <a:ln>
            <a:noFill/>
          </a:ln>
        </p:spPr>
        <p:txBody>
          <a:bodyPr spcFirstLastPara="1" wrap="square" lIns="0" tIns="0" rIns="0" bIns="0" anchor="b" anchorCtr="0">
            <a:normAutofit/>
          </a:bodyPr>
          <a:lstStyle>
            <a:lvl1pPr marL="609585" lvl="0" indent="-304792" algn="l">
              <a:spcBef>
                <a:spcPts val="427"/>
              </a:spcBef>
              <a:spcAft>
                <a:spcPts val="0"/>
              </a:spcAft>
              <a:buSzPts val="1600"/>
              <a:buNone/>
              <a:defRPr sz="2133" b="0" i="0" cap="none">
                <a:solidFill>
                  <a:schemeClr val="lt1"/>
                </a:solidFill>
                <a:latin typeface="Arial"/>
                <a:ea typeface="Arial"/>
                <a:cs typeface="Arial"/>
                <a:sym typeface="Arial"/>
              </a:defRPr>
            </a:lvl1pPr>
            <a:lvl2pPr marL="1219170" lvl="1" indent="-304792" algn="l">
              <a:spcBef>
                <a:spcPts val="640"/>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0" name="Google Shape;220;p24"/>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rgbClr val="FFFFFF"/>
                </a:solidFill>
                <a:latin typeface="Arial"/>
                <a:ea typeface="Arial"/>
                <a:cs typeface="Arial"/>
                <a:sym typeface="Arial"/>
              </a:rPr>
              <a:t>CONTENT PAGE WITH EYEBROW</a:t>
            </a:r>
            <a:endParaRPr sz="2400"/>
          </a:p>
        </p:txBody>
      </p:sp>
      <p:sp>
        <p:nvSpPr>
          <p:cNvPr id="221" name="Google Shape;221;p24"/>
          <p:cNvSpPr txBox="1">
            <a:spLocks noGrp="1"/>
          </p:cNvSpPr>
          <p:nvPr>
            <p:ph type="body" idx="2"/>
          </p:nvPr>
        </p:nvSpPr>
        <p:spPr>
          <a:xfrm>
            <a:off x="342691" y="1828802"/>
            <a:ext cx="10449484" cy="4180417"/>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2" name="Google Shape;222;p24"/>
          <p:cNvSpPr txBox="1">
            <a:spLocks noGrp="1"/>
          </p:cNvSpPr>
          <p:nvPr>
            <p:ph type="ftr" idx="11"/>
          </p:nvPr>
        </p:nvSpPr>
        <p:spPr>
          <a:xfrm>
            <a:off x="459168"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49412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with title">
  <p:cSld name="Table with title">
    <p:spTree>
      <p:nvGrpSpPr>
        <p:cNvPr id="1" name="Shape 356"/>
        <p:cNvGrpSpPr/>
        <p:nvPr/>
      </p:nvGrpSpPr>
      <p:grpSpPr>
        <a:xfrm>
          <a:off x="0" y="0"/>
          <a:ext cx="0" cy="0"/>
          <a:chOff x="0" y="0"/>
          <a:chExt cx="0" cy="0"/>
        </a:xfrm>
      </p:grpSpPr>
      <p:sp>
        <p:nvSpPr>
          <p:cNvPr id="357" name="Google Shape;357;p61"/>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61"/>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59" name="Google Shape;359;p61"/>
          <p:cNvSpPr>
            <a:spLocks noGrp="1"/>
          </p:cNvSpPr>
          <p:nvPr>
            <p:ph type="tbl" idx="2"/>
          </p:nvPr>
        </p:nvSpPr>
        <p:spPr>
          <a:xfrm>
            <a:off x="614240" y="1649769"/>
            <a:ext cx="10972800" cy="449703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2200"/>
              <a:buFont typeface="Calibri"/>
              <a:buNone/>
              <a:defRPr sz="2933"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360" name="Google Shape;360;p61"/>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361" name="Google Shape;361;p61"/>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TABLE WITH TITLE</a:t>
            </a:r>
            <a:endParaRPr sz="2400" dirty="0"/>
          </a:p>
        </p:txBody>
      </p:sp>
      <p:sp>
        <p:nvSpPr>
          <p:cNvPr id="362" name="Google Shape;362;p61"/>
          <p:cNvSpPr txBox="1">
            <a:spLocks noGrp="1"/>
          </p:cNvSpPr>
          <p:nvPr>
            <p:ph type="ftr" idx="11"/>
          </p:nvPr>
        </p:nvSpPr>
        <p:spPr>
          <a:xfrm>
            <a:off x="459168"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8606515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hart with title &amp; subtitle">
  <p:cSld name="Chart with title &amp; subtitle">
    <p:spTree>
      <p:nvGrpSpPr>
        <p:cNvPr id="1" name="Shape 363"/>
        <p:cNvGrpSpPr/>
        <p:nvPr/>
      </p:nvGrpSpPr>
      <p:grpSpPr>
        <a:xfrm>
          <a:off x="0" y="0"/>
          <a:ext cx="0" cy="0"/>
          <a:chOff x="0" y="0"/>
          <a:chExt cx="0" cy="0"/>
        </a:xfrm>
      </p:grpSpPr>
      <p:sp>
        <p:nvSpPr>
          <p:cNvPr id="364" name="Google Shape;364;p62"/>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65" name="Google Shape;365;p62"/>
          <p:cNvSpPr>
            <a:spLocks noGrp="1"/>
          </p:cNvSpPr>
          <p:nvPr>
            <p:ph type="chart" idx="2"/>
          </p:nvPr>
        </p:nvSpPr>
        <p:spPr>
          <a:xfrm>
            <a:off x="1424095" y="2137097"/>
            <a:ext cx="9277773" cy="4340225"/>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366" name="Google Shape;366;p62"/>
          <p:cNvSpPr txBox="1">
            <a:spLocks noGrp="1"/>
          </p:cNvSpPr>
          <p:nvPr>
            <p:ph type="body" idx="1"/>
          </p:nvPr>
        </p:nvSpPr>
        <p:spPr>
          <a:xfrm>
            <a:off x="353568" y="1524000"/>
            <a:ext cx="10858120" cy="730885"/>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SzPts val="2400"/>
              <a:buFont typeface="Arial"/>
              <a:buNone/>
              <a:defRPr b="0" i="0">
                <a:latin typeface="Arial"/>
                <a:ea typeface="Arial"/>
                <a:cs typeface="Arial"/>
                <a:sym typeface="Arial"/>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67" name="Google Shape;367;p62"/>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368" name="Google Shape;368;p62"/>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9" name="Google Shape;369;p62"/>
          <p:cNvPicPr preferRelativeResize="0"/>
          <p:nvPr/>
        </p:nvPicPr>
        <p:blipFill rotWithShape="1">
          <a:blip r:embed="rId2">
            <a:alphaModFix/>
          </a:blip>
          <a:srcRect/>
          <a:stretch/>
        </p:blipFill>
        <p:spPr>
          <a:xfrm>
            <a:off x="221483" y="6190481"/>
            <a:ext cx="572844" cy="548640"/>
          </a:xfrm>
          <a:prstGeom prst="rect">
            <a:avLst/>
          </a:prstGeom>
          <a:noFill/>
          <a:ln>
            <a:noFill/>
          </a:ln>
        </p:spPr>
      </p:pic>
      <p:sp>
        <p:nvSpPr>
          <p:cNvPr id="370" name="Google Shape;370;p62"/>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CHART WITH TITLE &amp; SUBTITLE</a:t>
            </a:r>
            <a:endParaRPr sz="2400" dirty="0"/>
          </a:p>
        </p:txBody>
      </p:sp>
      <p:sp>
        <p:nvSpPr>
          <p:cNvPr id="371" name="Google Shape;371;p62"/>
          <p:cNvSpPr txBox="1">
            <a:spLocks noGrp="1"/>
          </p:cNvSpPr>
          <p:nvPr>
            <p:ph type="ftr" idx="11"/>
          </p:nvPr>
        </p:nvSpPr>
        <p:spPr>
          <a:xfrm>
            <a:off x="938785"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1091182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ull bleed Text Left">
  <p:cSld name="Full bleed Text Left">
    <p:spTree>
      <p:nvGrpSpPr>
        <p:cNvPr id="1" name="Shape 372"/>
        <p:cNvGrpSpPr/>
        <p:nvPr/>
      </p:nvGrpSpPr>
      <p:grpSpPr>
        <a:xfrm>
          <a:off x="0" y="0"/>
          <a:ext cx="0" cy="0"/>
          <a:chOff x="0" y="0"/>
          <a:chExt cx="0" cy="0"/>
        </a:xfrm>
      </p:grpSpPr>
      <p:sp>
        <p:nvSpPr>
          <p:cNvPr id="373" name="Google Shape;373;p63"/>
          <p:cNvSpPr/>
          <p:nvPr/>
        </p:nvSpPr>
        <p:spPr>
          <a:xfrm>
            <a:off x="221485" y="6192559"/>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374" name="Google Shape;374;p63"/>
          <p:cNvSpPr>
            <a:spLocks noGrp="1"/>
          </p:cNvSpPr>
          <p:nvPr>
            <p:ph type="pic" idx="2"/>
          </p:nvPr>
        </p:nvSpPr>
        <p:spPr>
          <a:xfrm>
            <a:off x="0" y="1512602"/>
            <a:ext cx="12192000" cy="5356833"/>
          </a:xfrm>
          <a:prstGeom prst="rect">
            <a:avLst/>
          </a:prstGeom>
          <a:noFill/>
          <a:ln>
            <a:noFill/>
          </a:ln>
        </p:spPr>
        <p:txBody>
          <a:bodyPr spcFirstLastPara="1" wrap="square" lIns="91425" tIns="45700" rIns="91425" bIns="45700" anchor="t" anchorCtr="0">
            <a:normAutofit/>
          </a:bodyPr>
          <a:lstStyle>
            <a:lvl1pPr marR="0" lvl="0"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375" name="Google Shape;375;p63"/>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376" name="Google Shape;376;p63"/>
          <p:cNvSpPr txBox="1">
            <a:spLocks noGrp="1"/>
          </p:cNvSpPr>
          <p:nvPr>
            <p:ph type="body" idx="1"/>
          </p:nvPr>
        </p:nvSpPr>
        <p:spPr>
          <a:xfrm>
            <a:off x="342692" y="1975924"/>
            <a:ext cx="5572685" cy="4498848"/>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Font typeface="Arial"/>
              <a:buChar char="•"/>
              <a:defRPr sz="2667"/>
            </a:lvl1pPr>
            <a:lvl2pPr marL="1219170" lvl="1" indent="-474121" algn="l">
              <a:spcBef>
                <a:spcPts val="533"/>
              </a:spcBef>
              <a:spcAft>
                <a:spcPts val="0"/>
              </a:spcAft>
              <a:buSzPts val="2000"/>
              <a:buFont typeface="Arial"/>
              <a:buChar char="•"/>
              <a:defRPr sz="2667"/>
            </a:lvl2pPr>
            <a:lvl3pPr marL="1828754" lvl="2" indent="-474121" algn="l">
              <a:spcBef>
                <a:spcPts val="533"/>
              </a:spcBef>
              <a:spcAft>
                <a:spcPts val="0"/>
              </a:spcAft>
              <a:buSzPts val="2000"/>
              <a:buFont typeface="Courier New"/>
              <a:buChar char="o"/>
              <a:defRPr sz="2667"/>
            </a:lvl3pPr>
            <a:lvl4pPr marL="2438339" lvl="3" indent="-474121" algn="l">
              <a:spcBef>
                <a:spcPts val="533"/>
              </a:spcBef>
              <a:spcAft>
                <a:spcPts val="0"/>
              </a:spcAft>
              <a:buSzPts val="2000"/>
              <a:buFont typeface="Arial"/>
              <a:buChar char="•"/>
              <a:defRPr sz="2667"/>
            </a:lvl4pPr>
            <a:lvl5pPr marL="3047924" lvl="4" indent="-474121" algn="l">
              <a:spcBef>
                <a:spcPts val="533"/>
              </a:spcBef>
              <a:spcAft>
                <a:spcPts val="0"/>
              </a:spcAft>
              <a:buSzPts val="2000"/>
              <a:buFont typeface="Merriweather Sans"/>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77" name="Google Shape;377;p63"/>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63"/>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FULL BLEED AND TEXT LEFT</a:t>
            </a:r>
            <a:endParaRPr sz="2400" dirty="0"/>
          </a:p>
        </p:txBody>
      </p:sp>
    </p:spTree>
    <p:extLst>
      <p:ext uri="{BB962C8B-B14F-4D97-AF65-F5344CB8AC3E}">
        <p14:creationId xmlns:p14="http://schemas.microsoft.com/office/powerpoint/2010/main" val="40620965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379"/>
        <p:cNvGrpSpPr/>
        <p:nvPr/>
      </p:nvGrpSpPr>
      <p:grpSpPr>
        <a:xfrm>
          <a:off x="0" y="0"/>
          <a:ext cx="0" cy="0"/>
          <a:chOff x="0" y="0"/>
          <a:chExt cx="0" cy="0"/>
        </a:xfrm>
      </p:grpSpPr>
      <p:pic>
        <p:nvPicPr>
          <p:cNvPr id="380" name="Google Shape;380;p64" descr="NewBrand_PPTemplates.jpg"/>
          <p:cNvPicPr preferRelativeResize="0"/>
          <p:nvPr/>
        </p:nvPicPr>
        <p:blipFill rotWithShape="1">
          <a:blip r:embed="rId2">
            <a:alphaModFix/>
          </a:blip>
          <a:srcRect/>
          <a:stretch/>
        </p:blipFill>
        <p:spPr>
          <a:xfrm>
            <a:off x="2" y="0"/>
            <a:ext cx="12191999" cy="6858000"/>
          </a:xfrm>
          <a:prstGeom prst="rect">
            <a:avLst/>
          </a:prstGeom>
          <a:noFill/>
          <a:ln>
            <a:noFill/>
          </a:ln>
        </p:spPr>
      </p:pic>
      <p:pic>
        <p:nvPicPr>
          <p:cNvPr id="381" name="Google Shape;381;p64" descr="GSUSA_servicemark_RGB_white_profiles.png"/>
          <p:cNvPicPr preferRelativeResize="0"/>
          <p:nvPr/>
        </p:nvPicPr>
        <p:blipFill rotWithShape="1">
          <a:blip r:embed="rId3">
            <a:alphaModFix/>
          </a:blip>
          <a:srcRect/>
          <a:stretch/>
        </p:blipFill>
        <p:spPr>
          <a:xfrm>
            <a:off x="271319" y="173862"/>
            <a:ext cx="1995036" cy="568279"/>
          </a:xfrm>
          <a:prstGeom prst="rect">
            <a:avLst/>
          </a:prstGeom>
          <a:noFill/>
          <a:ln>
            <a:noFill/>
          </a:ln>
        </p:spPr>
      </p:pic>
      <p:sp>
        <p:nvSpPr>
          <p:cNvPr id="382" name="Google Shape;382;p64"/>
          <p:cNvSpPr txBox="1">
            <a:spLocks noGrp="1"/>
          </p:cNvSpPr>
          <p:nvPr>
            <p:ph type="ctrTitle"/>
          </p:nvPr>
        </p:nvSpPr>
        <p:spPr>
          <a:xfrm>
            <a:off x="125450" y="5622454"/>
            <a:ext cx="12066551" cy="864253"/>
          </a:xfrm>
          <a:prstGeom prst="rect">
            <a:avLst/>
          </a:prstGeom>
          <a:noFill/>
          <a:ln>
            <a:noFill/>
          </a:ln>
        </p:spPr>
        <p:txBody>
          <a:bodyPr spcFirstLastPara="1" wrap="square" lIns="91425" tIns="0" rIns="91425" bIns="0" anchor="ctr" anchorCtr="0">
            <a:noAutofit/>
          </a:bodyPr>
          <a:lstStyle>
            <a:lvl1pPr lvl="0" algn="l">
              <a:lnSpc>
                <a:spcPct val="80000"/>
              </a:lnSpc>
              <a:spcBef>
                <a:spcPts val="1024"/>
              </a:spcBef>
              <a:spcAft>
                <a:spcPts val="0"/>
              </a:spcAft>
              <a:buClr>
                <a:schemeClr val="lt1"/>
              </a:buClr>
              <a:buSzPts val="3839"/>
              <a:buFont typeface="Arial"/>
              <a:buNone/>
              <a:defRPr sz="5119">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64"/>
          <p:cNvSpPr txBox="1">
            <a:spLocks noGrp="1"/>
          </p:cNvSpPr>
          <p:nvPr>
            <p:ph type="body" idx="1"/>
          </p:nvPr>
        </p:nvSpPr>
        <p:spPr>
          <a:xfrm>
            <a:off x="125450" y="5142001"/>
            <a:ext cx="12066551" cy="605119"/>
          </a:xfrm>
          <a:prstGeom prst="rect">
            <a:avLst/>
          </a:prstGeom>
          <a:noFill/>
          <a:ln>
            <a:noFill/>
          </a:ln>
        </p:spPr>
        <p:txBody>
          <a:bodyPr spcFirstLastPara="1" wrap="square" lIns="91425" tIns="45700" rIns="91425" bIns="45700" anchor="t" anchorCtr="0">
            <a:noAutofit/>
          </a:bodyPr>
          <a:lstStyle>
            <a:lvl1pPr marL="609585" lvl="0" indent="-304792" algn="l">
              <a:spcBef>
                <a:spcPts val="707"/>
              </a:spcBef>
              <a:spcAft>
                <a:spcPts val="0"/>
              </a:spcAft>
              <a:buSzPts val="2648"/>
              <a:buNone/>
              <a:defRPr sz="3531">
                <a:solidFill>
                  <a:schemeClr val="lt1"/>
                </a:solidFill>
                <a:latin typeface="Arial"/>
                <a:ea typeface="Arial"/>
                <a:cs typeface="Arial"/>
                <a:sym typeface="Arial"/>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84" name="Google Shape;384;p64"/>
          <p:cNvSpPr txBox="1">
            <a:spLocks noGrp="1"/>
          </p:cNvSpPr>
          <p:nvPr>
            <p:ph type="body" idx="2"/>
          </p:nvPr>
        </p:nvSpPr>
        <p:spPr>
          <a:xfrm>
            <a:off x="144426" y="6382278"/>
            <a:ext cx="3771743" cy="365591"/>
          </a:xfrm>
          <a:prstGeom prst="rect">
            <a:avLst/>
          </a:prstGeom>
          <a:noFill/>
          <a:ln>
            <a:noFill/>
          </a:ln>
        </p:spPr>
        <p:txBody>
          <a:bodyPr spcFirstLastPara="1" wrap="square" lIns="91425" tIns="45700" rIns="91425" bIns="45700" anchor="ctr" anchorCtr="0">
            <a:noAutofit/>
          </a:bodyPr>
          <a:lstStyle>
            <a:lvl1pPr marL="609585" lvl="0" indent="-304792" algn="l">
              <a:spcBef>
                <a:spcPts val="424"/>
              </a:spcBef>
              <a:spcAft>
                <a:spcPts val="0"/>
              </a:spcAft>
              <a:buSzPts val="1589"/>
              <a:buNone/>
              <a:defRPr sz="2119">
                <a:solidFill>
                  <a:schemeClr val="lt1"/>
                </a:solidFill>
                <a:latin typeface="Arial"/>
                <a:ea typeface="Arial"/>
                <a:cs typeface="Arial"/>
                <a:sym typeface="Arial"/>
              </a:defRPr>
            </a:lvl1pPr>
            <a:lvl2pPr marL="1219170" lvl="1" indent="-304792" algn="l">
              <a:spcBef>
                <a:spcPts val="424"/>
              </a:spcBef>
              <a:spcAft>
                <a:spcPts val="0"/>
              </a:spcAft>
              <a:buSzPts val="1589"/>
              <a:buNone/>
              <a:defRPr sz="2119">
                <a:solidFill>
                  <a:schemeClr val="lt1"/>
                </a:solidFill>
                <a:latin typeface="Arial"/>
                <a:ea typeface="Arial"/>
                <a:cs typeface="Arial"/>
                <a:sym typeface="Arial"/>
              </a:defRPr>
            </a:lvl2pPr>
            <a:lvl3pPr marL="1828754" lvl="2" indent="-304792" algn="l">
              <a:spcBef>
                <a:spcPts val="424"/>
              </a:spcBef>
              <a:spcAft>
                <a:spcPts val="0"/>
              </a:spcAft>
              <a:buSzPts val="1589"/>
              <a:buNone/>
              <a:defRPr sz="2119">
                <a:solidFill>
                  <a:schemeClr val="lt1"/>
                </a:solidFill>
                <a:latin typeface="Arial"/>
                <a:ea typeface="Arial"/>
                <a:cs typeface="Arial"/>
                <a:sym typeface="Arial"/>
              </a:defRPr>
            </a:lvl3pPr>
            <a:lvl4pPr marL="2438339" lvl="3" indent="-304792" algn="l">
              <a:spcBef>
                <a:spcPts val="424"/>
              </a:spcBef>
              <a:spcAft>
                <a:spcPts val="0"/>
              </a:spcAft>
              <a:buSzPts val="1589"/>
              <a:buNone/>
              <a:defRPr sz="2119">
                <a:solidFill>
                  <a:schemeClr val="lt1"/>
                </a:solidFill>
                <a:latin typeface="Arial"/>
                <a:ea typeface="Arial"/>
                <a:cs typeface="Arial"/>
                <a:sym typeface="Arial"/>
              </a:defRPr>
            </a:lvl4pPr>
            <a:lvl5pPr marL="3047924" lvl="4" indent="-304792" algn="l">
              <a:spcBef>
                <a:spcPts val="424"/>
              </a:spcBef>
              <a:spcAft>
                <a:spcPts val="0"/>
              </a:spcAft>
              <a:buSzPts val="1589"/>
              <a:buNone/>
              <a:defRPr sz="2119">
                <a:solidFill>
                  <a:schemeClr val="lt1"/>
                </a:solidFill>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76765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5"/>
        <p:cNvGrpSpPr/>
        <p:nvPr/>
      </p:nvGrpSpPr>
      <p:grpSpPr>
        <a:xfrm>
          <a:off x="0" y="0"/>
          <a:ext cx="0" cy="0"/>
          <a:chOff x="0" y="0"/>
          <a:chExt cx="0" cy="0"/>
        </a:xfrm>
      </p:grpSpPr>
      <p:sp>
        <p:nvSpPr>
          <p:cNvPr id="386" name="Google Shape;386;p65"/>
          <p:cNvSpPr txBox="1">
            <a:spLocks noGrp="1"/>
          </p:cNvSpPr>
          <p:nvPr>
            <p:ph type="title"/>
          </p:nvPr>
        </p:nvSpPr>
        <p:spPr>
          <a:xfrm>
            <a:off x="125451" y="108384"/>
            <a:ext cx="8612536" cy="806824"/>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65"/>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8" name="Google Shape;388;p65"/>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BCBEC0"/>
                </a:solidFill>
              </a:defRPr>
            </a:lvl1pPr>
            <a:lvl2pPr marL="0" lvl="1" indent="0" algn="l">
              <a:spcBef>
                <a:spcPts val="0"/>
              </a:spcBef>
              <a:buNone/>
              <a:defRPr>
                <a:solidFill>
                  <a:srgbClr val="BCBEC0"/>
                </a:solidFill>
              </a:defRPr>
            </a:lvl2pPr>
            <a:lvl3pPr marL="0" lvl="2" indent="0" algn="l">
              <a:spcBef>
                <a:spcPts val="0"/>
              </a:spcBef>
              <a:buNone/>
              <a:defRPr>
                <a:solidFill>
                  <a:srgbClr val="BCBEC0"/>
                </a:solidFill>
              </a:defRPr>
            </a:lvl3pPr>
            <a:lvl4pPr marL="0" lvl="3" indent="0" algn="l">
              <a:spcBef>
                <a:spcPts val="0"/>
              </a:spcBef>
              <a:buNone/>
              <a:defRPr>
                <a:solidFill>
                  <a:srgbClr val="BCBEC0"/>
                </a:solidFill>
              </a:defRPr>
            </a:lvl4pPr>
            <a:lvl5pPr marL="0" lvl="4" indent="0" algn="l">
              <a:spcBef>
                <a:spcPts val="0"/>
              </a:spcBef>
              <a:buNone/>
              <a:defRPr>
                <a:solidFill>
                  <a:srgbClr val="BCBEC0"/>
                </a:solidFill>
              </a:defRPr>
            </a:lvl5pPr>
            <a:lvl6pPr marL="0" lvl="5" indent="0" algn="l">
              <a:spcBef>
                <a:spcPts val="0"/>
              </a:spcBef>
              <a:buNone/>
              <a:defRPr>
                <a:solidFill>
                  <a:srgbClr val="BCBEC0"/>
                </a:solidFill>
              </a:defRPr>
            </a:lvl6pPr>
            <a:lvl7pPr marL="0" lvl="6" indent="0" algn="l">
              <a:spcBef>
                <a:spcPts val="0"/>
              </a:spcBef>
              <a:buNone/>
              <a:defRPr>
                <a:solidFill>
                  <a:srgbClr val="BCBEC0"/>
                </a:solidFill>
              </a:defRPr>
            </a:lvl7pPr>
            <a:lvl8pPr marL="0" lvl="7" indent="0" algn="l">
              <a:spcBef>
                <a:spcPts val="0"/>
              </a:spcBef>
              <a:buNone/>
              <a:defRPr>
                <a:solidFill>
                  <a:srgbClr val="BCBEC0"/>
                </a:solidFill>
              </a:defRPr>
            </a:lvl8pPr>
            <a:lvl9pPr marL="0" lvl="8" indent="0" algn="l">
              <a:spcBef>
                <a:spcPts val="0"/>
              </a:spcBef>
              <a:buNone/>
              <a:defRPr>
                <a:solidFill>
                  <a:srgbClr val="BCBEC0"/>
                </a:solidFill>
              </a:defRPr>
            </a:lvl9pPr>
          </a:lstStyle>
          <a:p>
            <a:fld id="{00000000-1234-1234-1234-123412341234}" type="slidenum">
              <a:rPr lang="en-US" smtClean="0"/>
              <a:pPr/>
              <a:t>‹#›</a:t>
            </a:fld>
            <a:endParaRPr lang="en-US" dirty="0"/>
          </a:p>
        </p:txBody>
      </p:sp>
      <p:sp>
        <p:nvSpPr>
          <p:cNvPr id="389" name="Google Shape;389;p65"/>
          <p:cNvSpPr txBox="1">
            <a:spLocks noGrp="1"/>
          </p:cNvSpPr>
          <p:nvPr>
            <p:ph type="body" idx="1"/>
          </p:nvPr>
        </p:nvSpPr>
        <p:spPr>
          <a:xfrm>
            <a:off x="146784" y="1892462"/>
            <a:ext cx="11810461" cy="3461761"/>
          </a:xfrm>
          <a:prstGeom prst="rect">
            <a:avLst/>
          </a:prstGeom>
          <a:noFill/>
          <a:ln>
            <a:noFill/>
          </a:ln>
        </p:spPr>
        <p:txBody>
          <a:bodyPr spcFirstLastPara="1" wrap="square" lIns="82000" tIns="41000" rIns="82000" bIns="41000" anchor="t" anchorCtr="0">
            <a:noAutofit/>
          </a:bodyPr>
          <a:lstStyle>
            <a:lvl1pPr marL="609585" lvl="0" indent="-304792" algn="l">
              <a:spcBef>
                <a:spcPts val="360"/>
              </a:spcBef>
              <a:spcAft>
                <a:spcPts val="0"/>
              </a:spcAft>
              <a:buSzPts val="1350"/>
              <a:buFont typeface="Arial"/>
              <a:buNone/>
              <a:defRPr sz="1800">
                <a:solidFill>
                  <a:schemeClr val="dk1"/>
                </a:solidFill>
                <a:latin typeface="Arial"/>
                <a:ea typeface="Arial"/>
                <a:cs typeface="Arial"/>
                <a:sym typeface="Arial"/>
              </a:defRPr>
            </a:lvl1pPr>
            <a:lvl2pPr marL="1219170" lvl="1" indent="-419090" algn="l">
              <a:spcBef>
                <a:spcPts val="360"/>
              </a:spcBef>
              <a:spcAft>
                <a:spcPts val="0"/>
              </a:spcAft>
              <a:buClr>
                <a:schemeClr val="dk1"/>
              </a:buClr>
              <a:buSzPts val="1350"/>
              <a:buFont typeface="Arial"/>
              <a:buChar char="•"/>
              <a:defRPr sz="1800">
                <a:solidFill>
                  <a:schemeClr val="dk1"/>
                </a:solidFill>
                <a:latin typeface="Arial"/>
                <a:ea typeface="Arial"/>
                <a:cs typeface="Arial"/>
                <a:sym typeface="Arial"/>
              </a:defRPr>
            </a:lvl2pPr>
            <a:lvl3pPr marL="1828754" lvl="2" indent="-406390" algn="l">
              <a:spcBef>
                <a:spcPts val="320"/>
              </a:spcBef>
              <a:spcAft>
                <a:spcPts val="0"/>
              </a:spcAft>
              <a:buClr>
                <a:schemeClr val="dk1"/>
              </a:buClr>
              <a:buSzPts val="1200"/>
              <a:buFont typeface="Arial"/>
              <a:buChar char="•"/>
              <a:defRPr sz="1600">
                <a:solidFill>
                  <a:schemeClr val="dk1"/>
                </a:solidFill>
                <a:latin typeface="Arial"/>
                <a:ea typeface="Arial"/>
                <a:cs typeface="Arial"/>
                <a:sym typeface="Arial"/>
              </a:defRPr>
            </a:lvl3pPr>
            <a:lvl4pPr marL="2438339" lvl="3" indent="-393690" algn="l">
              <a:spcBef>
                <a:spcPts val="280"/>
              </a:spcBef>
              <a:spcAft>
                <a:spcPts val="0"/>
              </a:spcAft>
              <a:buClr>
                <a:schemeClr val="dk1"/>
              </a:buClr>
              <a:buSzPts val="1050"/>
              <a:buFont typeface="Arial"/>
              <a:buChar char="•"/>
              <a:defRPr sz="1400">
                <a:solidFill>
                  <a:schemeClr val="dk1"/>
                </a:solidFill>
                <a:latin typeface="Arial"/>
                <a:ea typeface="Arial"/>
                <a:cs typeface="Arial"/>
                <a:sym typeface="Arial"/>
              </a:defRPr>
            </a:lvl4pPr>
            <a:lvl5pPr marL="3047924" lvl="4" indent="-393690" algn="l">
              <a:spcBef>
                <a:spcPts val="280"/>
              </a:spcBef>
              <a:spcAft>
                <a:spcPts val="0"/>
              </a:spcAft>
              <a:buClr>
                <a:schemeClr val="dk1"/>
              </a:buClr>
              <a:buSzPts val="1050"/>
              <a:buFont typeface="Arial"/>
              <a:buChar char="•"/>
              <a:defRPr sz="1400">
                <a:solidFill>
                  <a:schemeClr val="dk1"/>
                </a:solidFill>
                <a:latin typeface="Arial"/>
                <a:ea typeface="Arial"/>
                <a:cs typeface="Arial"/>
                <a:sym typeface="Aria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26319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Divider page style B">
  <p:cSld name="Divider page style B">
    <p:spTree>
      <p:nvGrpSpPr>
        <p:cNvPr id="1" name="Shape 390"/>
        <p:cNvGrpSpPr/>
        <p:nvPr/>
      </p:nvGrpSpPr>
      <p:grpSpPr>
        <a:xfrm>
          <a:off x="0" y="0"/>
          <a:ext cx="0" cy="0"/>
          <a:chOff x="0" y="0"/>
          <a:chExt cx="0" cy="0"/>
        </a:xfrm>
      </p:grpSpPr>
      <p:sp>
        <p:nvSpPr>
          <p:cNvPr id="391" name="Google Shape;391;p66"/>
          <p:cNvSpPr/>
          <p:nvPr/>
        </p:nvSpPr>
        <p:spPr>
          <a:xfrm>
            <a:off x="0" y="0"/>
            <a:ext cx="12192000" cy="6858000"/>
          </a:xfrm>
          <a:prstGeom prst="rect">
            <a:avLst/>
          </a:prstGeom>
          <a:gradFill>
            <a:gsLst>
              <a:gs pos="0">
                <a:srgbClr val="008745"/>
              </a:gs>
              <a:gs pos="49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008745"/>
              </a:solidFill>
              <a:latin typeface="Arial"/>
              <a:ea typeface="Arial"/>
              <a:cs typeface="Arial"/>
              <a:sym typeface="Arial"/>
            </a:endParaRPr>
          </a:p>
        </p:txBody>
      </p:sp>
      <p:pic>
        <p:nvPicPr>
          <p:cNvPr id="392" name="Google Shape;392;p66"/>
          <p:cNvPicPr preferRelativeResize="0"/>
          <p:nvPr/>
        </p:nvPicPr>
        <p:blipFill rotWithShape="1">
          <a:blip r:embed="rId2">
            <a:alphaModFix/>
          </a:blip>
          <a:srcRect/>
          <a:stretch/>
        </p:blipFill>
        <p:spPr>
          <a:xfrm>
            <a:off x="7375029" y="-736607"/>
            <a:ext cx="5780424" cy="5780424"/>
          </a:xfrm>
          <a:prstGeom prst="rect">
            <a:avLst/>
          </a:prstGeom>
          <a:noFill/>
          <a:ln>
            <a:noFill/>
          </a:ln>
        </p:spPr>
      </p:pic>
      <p:sp>
        <p:nvSpPr>
          <p:cNvPr id="393" name="Google Shape;393;p66"/>
          <p:cNvSpPr txBox="1">
            <a:spLocks noGrp="1"/>
          </p:cNvSpPr>
          <p:nvPr>
            <p:ph type="body" idx="1"/>
          </p:nvPr>
        </p:nvSpPr>
        <p:spPr>
          <a:xfrm>
            <a:off x="486453" y="2874963"/>
            <a:ext cx="10972800" cy="2355128"/>
          </a:xfrm>
          <a:prstGeom prst="rect">
            <a:avLst/>
          </a:prstGeom>
          <a:noFill/>
          <a:ln>
            <a:noFill/>
          </a:ln>
        </p:spPr>
        <p:txBody>
          <a:bodyPr spcFirstLastPara="1" wrap="square" lIns="91425" tIns="45700" rIns="91425" bIns="45700" anchor="t" anchorCtr="0">
            <a:normAutofit/>
          </a:bodyPr>
          <a:lstStyle>
            <a:lvl1pPr marL="609585" lvl="0" indent="-304792" algn="l">
              <a:spcBef>
                <a:spcPts val="800"/>
              </a:spcBef>
              <a:spcAft>
                <a:spcPts val="0"/>
              </a:spcAft>
              <a:buSzPts val="2800"/>
              <a:buFont typeface="Arial"/>
              <a:buNone/>
              <a:defRPr sz="3733">
                <a:solidFill>
                  <a:schemeClr val="lt1"/>
                </a:solidFill>
              </a:defRPr>
            </a:lvl1pPr>
            <a:lvl2pPr marL="1219170" lvl="1" indent="-507987" algn="l">
              <a:spcBef>
                <a:spcPts val="640"/>
              </a:spcBef>
              <a:spcAft>
                <a:spcPts val="0"/>
              </a:spcAft>
              <a:buSzPts val="2400"/>
              <a:buChar char="o"/>
              <a:defRPr>
                <a:solidFill>
                  <a:schemeClr val="lt1"/>
                </a:solidFill>
              </a:defRPr>
            </a:lvl2pPr>
            <a:lvl3pPr marL="1828754" lvl="2" indent="-491054" algn="l">
              <a:spcBef>
                <a:spcPts val="587"/>
              </a:spcBef>
              <a:spcAft>
                <a:spcPts val="0"/>
              </a:spcAft>
              <a:buSzPts val="2200"/>
              <a:buChar char="•"/>
              <a:defRPr>
                <a:solidFill>
                  <a:schemeClr val="lt1"/>
                </a:solidFill>
              </a:defRPr>
            </a:lvl3pPr>
            <a:lvl4pPr marL="2438339" lvl="3" indent="-491054" algn="l">
              <a:spcBef>
                <a:spcPts val="587"/>
              </a:spcBef>
              <a:spcAft>
                <a:spcPts val="0"/>
              </a:spcAft>
              <a:buSzPts val="2200"/>
              <a:buChar char="o"/>
              <a:defRPr>
                <a:solidFill>
                  <a:schemeClr val="lt1"/>
                </a:solidFill>
              </a:defRPr>
            </a:lvl4pPr>
            <a:lvl5pPr marL="3047924" lvl="4" indent="-491054" algn="l">
              <a:spcBef>
                <a:spcPts val="587"/>
              </a:spcBef>
              <a:spcAft>
                <a:spcPts val="0"/>
              </a:spcAft>
              <a:buSzPts val="2200"/>
              <a:buChar char="⎯"/>
              <a:defRPr>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94" name="Google Shape;394;p66"/>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chemeClr val="lt1"/>
                </a:solidFill>
                <a:latin typeface="Arial"/>
                <a:ea typeface="Arial"/>
                <a:cs typeface="Arial"/>
                <a:sym typeface="Arial"/>
              </a:defRPr>
            </a:lvl1pPr>
            <a:lvl2pPr marL="0" lvl="1" indent="0" algn="l">
              <a:spcBef>
                <a:spcPts val="0"/>
              </a:spcBef>
              <a:buNone/>
              <a:defRPr sz="1600">
                <a:solidFill>
                  <a:schemeClr val="lt1"/>
                </a:solidFill>
                <a:latin typeface="Arial"/>
                <a:ea typeface="Arial"/>
                <a:cs typeface="Arial"/>
                <a:sym typeface="Arial"/>
              </a:defRPr>
            </a:lvl2pPr>
            <a:lvl3pPr marL="0" lvl="2" indent="0" algn="l">
              <a:spcBef>
                <a:spcPts val="0"/>
              </a:spcBef>
              <a:buNone/>
              <a:defRPr sz="1600">
                <a:solidFill>
                  <a:schemeClr val="lt1"/>
                </a:solidFill>
                <a:latin typeface="Arial"/>
                <a:ea typeface="Arial"/>
                <a:cs typeface="Arial"/>
                <a:sym typeface="Arial"/>
              </a:defRPr>
            </a:lvl3pPr>
            <a:lvl4pPr marL="0" lvl="3" indent="0" algn="l">
              <a:spcBef>
                <a:spcPts val="0"/>
              </a:spcBef>
              <a:buNone/>
              <a:defRPr sz="1600">
                <a:solidFill>
                  <a:schemeClr val="lt1"/>
                </a:solidFill>
                <a:latin typeface="Arial"/>
                <a:ea typeface="Arial"/>
                <a:cs typeface="Arial"/>
                <a:sym typeface="Arial"/>
              </a:defRPr>
            </a:lvl4pPr>
            <a:lvl5pPr marL="0" lvl="4" indent="0" algn="l">
              <a:spcBef>
                <a:spcPts val="0"/>
              </a:spcBef>
              <a:buNone/>
              <a:defRPr sz="1600">
                <a:solidFill>
                  <a:schemeClr val="lt1"/>
                </a:solidFill>
                <a:latin typeface="Arial"/>
                <a:ea typeface="Arial"/>
                <a:cs typeface="Arial"/>
                <a:sym typeface="Arial"/>
              </a:defRPr>
            </a:lvl5pPr>
            <a:lvl6pPr marL="0" lvl="5" indent="0" algn="l">
              <a:spcBef>
                <a:spcPts val="0"/>
              </a:spcBef>
              <a:buNone/>
              <a:defRPr sz="1600">
                <a:solidFill>
                  <a:schemeClr val="lt1"/>
                </a:solidFill>
                <a:latin typeface="Arial"/>
                <a:ea typeface="Arial"/>
                <a:cs typeface="Arial"/>
                <a:sym typeface="Arial"/>
              </a:defRPr>
            </a:lvl6pPr>
            <a:lvl7pPr marL="0" lvl="6" indent="0" algn="l">
              <a:spcBef>
                <a:spcPts val="0"/>
              </a:spcBef>
              <a:buNone/>
              <a:defRPr sz="1600">
                <a:solidFill>
                  <a:schemeClr val="lt1"/>
                </a:solidFill>
                <a:latin typeface="Arial"/>
                <a:ea typeface="Arial"/>
                <a:cs typeface="Arial"/>
                <a:sym typeface="Arial"/>
              </a:defRPr>
            </a:lvl7pPr>
            <a:lvl8pPr marL="0" lvl="7" indent="0" algn="l">
              <a:spcBef>
                <a:spcPts val="0"/>
              </a:spcBef>
              <a:buNone/>
              <a:defRPr sz="1600">
                <a:solidFill>
                  <a:schemeClr val="lt1"/>
                </a:solidFill>
                <a:latin typeface="Arial"/>
                <a:ea typeface="Arial"/>
                <a:cs typeface="Arial"/>
                <a:sym typeface="Arial"/>
              </a:defRPr>
            </a:lvl8pPr>
            <a:lvl9pPr marL="0" lvl="8" indent="0" algn="l">
              <a:spcBef>
                <a:spcPts val="0"/>
              </a:spcBef>
              <a:buNone/>
              <a:defRPr sz="1600">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
        <p:nvSpPr>
          <p:cNvPr id="395" name="Google Shape;395;p66"/>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DIVIDER PAGE</a:t>
            </a:r>
            <a:endParaRPr sz="2400" dirty="0"/>
          </a:p>
        </p:txBody>
      </p:sp>
      <p:sp>
        <p:nvSpPr>
          <p:cNvPr id="396" name="Google Shape;396;p66"/>
          <p:cNvSpPr txBox="1"/>
          <p:nvPr/>
        </p:nvSpPr>
        <p:spPr>
          <a:xfrm>
            <a:off x="564069" y="1722140"/>
            <a:ext cx="10972800" cy="954793"/>
          </a:xfrm>
          <a:prstGeom prst="rect">
            <a:avLst/>
          </a:prstGeom>
          <a:noFill/>
          <a:ln>
            <a:noFill/>
          </a:ln>
        </p:spPr>
        <p:txBody>
          <a:bodyPr spcFirstLastPara="1" wrap="square" lIns="0" tIns="0" rIns="0" bIns="0" anchor="ctr" anchorCtr="0">
            <a:normAutofit/>
          </a:bodyPr>
          <a:lstStyle/>
          <a:p>
            <a:pPr marL="0" marR="0" lvl="0" indent="0" algn="l" rtl="0">
              <a:lnSpc>
                <a:spcPct val="80000"/>
              </a:lnSpc>
              <a:spcBef>
                <a:spcPts val="0"/>
              </a:spcBef>
              <a:spcAft>
                <a:spcPts val="0"/>
              </a:spcAft>
              <a:buClr>
                <a:schemeClr val="lt1"/>
              </a:buClr>
              <a:buSzPts val="4300"/>
              <a:buFont typeface="Arial"/>
              <a:buNone/>
            </a:pPr>
            <a:endParaRPr sz="5733" b="1" dirty="0">
              <a:solidFill>
                <a:schemeClr val="lt1"/>
              </a:solidFill>
              <a:latin typeface="Arial"/>
              <a:ea typeface="Arial"/>
              <a:cs typeface="Arial"/>
              <a:sym typeface="Arial"/>
            </a:endParaRPr>
          </a:p>
        </p:txBody>
      </p:sp>
      <p:sp>
        <p:nvSpPr>
          <p:cNvPr id="397" name="Google Shape;397;p66"/>
          <p:cNvSpPr txBox="1">
            <a:spLocks noGrp="1"/>
          </p:cNvSpPr>
          <p:nvPr>
            <p:ph type="title"/>
          </p:nvPr>
        </p:nvSpPr>
        <p:spPr>
          <a:xfrm>
            <a:off x="570227" y="1925340"/>
            <a:ext cx="10972800" cy="954793"/>
          </a:xfrm>
          <a:prstGeom prst="rect">
            <a:avLst/>
          </a:prstGeom>
          <a:noFill/>
          <a:ln>
            <a:noFill/>
          </a:ln>
        </p:spPr>
        <p:txBody>
          <a:bodyPr spcFirstLastPara="1" wrap="square" lIns="0" tIns="0" rIns="0" bIns="0" anchor="ctr" anchorCtr="0">
            <a:normAutofit/>
          </a:bodyPr>
          <a:lstStyle>
            <a:lvl1pPr lvl="0" algn="l">
              <a:lnSpc>
                <a:spcPct val="80000"/>
              </a:lnSpc>
              <a:spcBef>
                <a:spcPts val="0"/>
              </a:spcBef>
              <a:spcAft>
                <a:spcPts val="0"/>
              </a:spcAft>
              <a:buClr>
                <a:schemeClr val="lt1"/>
              </a:buClr>
              <a:buSzPts val="4300"/>
              <a:buFont typeface="Arial"/>
              <a:buNone/>
              <a:defRPr sz="5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555303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398"/>
        <p:cNvGrpSpPr/>
        <p:nvPr/>
      </p:nvGrpSpPr>
      <p:grpSpPr>
        <a:xfrm>
          <a:off x="0" y="0"/>
          <a:ext cx="0" cy="0"/>
          <a:chOff x="0" y="0"/>
          <a:chExt cx="0" cy="0"/>
        </a:xfrm>
      </p:grpSpPr>
      <p:sp>
        <p:nvSpPr>
          <p:cNvPr id="399" name="Google Shape;399;p67"/>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67"/>
          <p:cNvSpPr txBox="1">
            <a:spLocks noGrp="1"/>
          </p:cNvSpPr>
          <p:nvPr>
            <p:ph type="body" idx="1"/>
          </p:nvPr>
        </p:nvSpPr>
        <p:spPr>
          <a:xfrm>
            <a:off x="333785" y="1828802"/>
            <a:ext cx="11617055" cy="4242348"/>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01" name="Google Shape;401;p67"/>
          <p:cNvSpPr txBox="1">
            <a:spLocks noGrp="1"/>
          </p:cNvSpPr>
          <p:nvPr>
            <p:ph type="dt" idx="10"/>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402" name="Google Shape;402;p67"/>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03" name="Google Shape;403;p67"/>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539271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404"/>
        <p:cNvGrpSpPr/>
        <p:nvPr/>
      </p:nvGrpSpPr>
      <p:grpSpPr>
        <a:xfrm>
          <a:off x="0" y="0"/>
          <a:ext cx="0" cy="0"/>
          <a:chOff x="0" y="0"/>
          <a:chExt cx="0" cy="0"/>
        </a:xfrm>
      </p:grpSpPr>
      <p:sp>
        <p:nvSpPr>
          <p:cNvPr id="405" name="Google Shape;405;p68"/>
          <p:cNvSpPr/>
          <p:nvPr/>
        </p:nvSpPr>
        <p:spPr>
          <a:xfrm>
            <a:off x="0" y="0"/>
            <a:ext cx="12192000" cy="6858000"/>
          </a:xfrm>
          <a:prstGeom prst="rect">
            <a:avLst/>
          </a:prstGeom>
          <a:gradFill>
            <a:gsLst>
              <a:gs pos="0">
                <a:srgbClr val="008745"/>
              </a:gs>
              <a:gs pos="49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406" name="Google Shape;406;p68"/>
          <p:cNvPicPr preferRelativeResize="0"/>
          <p:nvPr/>
        </p:nvPicPr>
        <p:blipFill rotWithShape="1">
          <a:blip r:embed="rId2">
            <a:alphaModFix/>
          </a:blip>
          <a:srcRect/>
          <a:stretch/>
        </p:blipFill>
        <p:spPr>
          <a:xfrm>
            <a:off x="7375029" y="-736607"/>
            <a:ext cx="5780424" cy="5780424"/>
          </a:xfrm>
          <a:prstGeom prst="rect">
            <a:avLst/>
          </a:prstGeom>
          <a:noFill/>
          <a:ln>
            <a:noFill/>
          </a:ln>
        </p:spPr>
      </p:pic>
      <p:sp>
        <p:nvSpPr>
          <p:cNvPr id="407" name="Google Shape;407;p68"/>
          <p:cNvSpPr txBox="1">
            <a:spLocks noGrp="1"/>
          </p:cNvSpPr>
          <p:nvPr>
            <p:ph type="title"/>
          </p:nvPr>
        </p:nvSpPr>
        <p:spPr>
          <a:xfrm>
            <a:off x="564069" y="1722140"/>
            <a:ext cx="10972800" cy="954793"/>
          </a:xfrm>
          <a:prstGeom prst="rect">
            <a:avLst/>
          </a:prstGeom>
          <a:noFill/>
          <a:ln>
            <a:noFill/>
          </a:ln>
        </p:spPr>
        <p:txBody>
          <a:bodyPr spcFirstLastPara="1" wrap="square" lIns="0" tIns="0" rIns="0" bIns="0" anchor="ctr" anchorCtr="0">
            <a:normAutofit/>
          </a:bodyPr>
          <a:lstStyle>
            <a:lvl1pPr lvl="0" algn="l">
              <a:lnSpc>
                <a:spcPct val="80000"/>
              </a:lnSpc>
              <a:spcBef>
                <a:spcPts val="0"/>
              </a:spcBef>
              <a:spcAft>
                <a:spcPts val="0"/>
              </a:spcAft>
              <a:buClr>
                <a:schemeClr val="lt1"/>
              </a:buClr>
              <a:buSzPts val="4300"/>
              <a:buFont typeface="Arial"/>
              <a:buNone/>
              <a:defRPr sz="5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8" name="Google Shape;408;p68"/>
          <p:cNvSpPr txBox="1">
            <a:spLocks noGrp="1"/>
          </p:cNvSpPr>
          <p:nvPr>
            <p:ph type="body" idx="1"/>
          </p:nvPr>
        </p:nvSpPr>
        <p:spPr>
          <a:xfrm>
            <a:off x="486453" y="2874963"/>
            <a:ext cx="10972800" cy="2355128"/>
          </a:xfrm>
          <a:prstGeom prst="rect">
            <a:avLst/>
          </a:prstGeom>
          <a:noFill/>
          <a:ln>
            <a:noFill/>
          </a:ln>
        </p:spPr>
        <p:txBody>
          <a:bodyPr spcFirstLastPara="1" wrap="square" lIns="91425" tIns="45700" rIns="91425" bIns="45700" anchor="t" anchorCtr="0">
            <a:normAutofit/>
          </a:bodyPr>
          <a:lstStyle>
            <a:lvl1pPr marL="609585" lvl="0" indent="-304792" algn="l">
              <a:spcBef>
                <a:spcPts val="800"/>
              </a:spcBef>
              <a:spcAft>
                <a:spcPts val="0"/>
              </a:spcAft>
              <a:buSzPts val="2800"/>
              <a:buFont typeface="Arial"/>
              <a:buNone/>
              <a:defRPr sz="3733">
                <a:solidFill>
                  <a:schemeClr val="lt1"/>
                </a:solidFill>
              </a:defRPr>
            </a:lvl1pPr>
            <a:lvl2pPr marL="1219170" lvl="1" indent="-507987" algn="l">
              <a:spcBef>
                <a:spcPts val="640"/>
              </a:spcBef>
              <a:spcAft>
                <a:spcPts val="0"/>
              </a:spcAft>
              <a:buSzPts val="2400"/>
              <a:buChar char="o"/>
              <a:defRPr>
                <a:solidFill>
                  <a:schemeClr val="lt1"/>
                </a:solidFill>
              </a:defRPr>
            </a:lvl2pPr>
            <a:lvl3pPr marL="1828754" lvl="2" indent="-491054" algn="l">
              <a:spcBef>
                <a:spcPts val="587"/>
              </a:spcBef>
              <a:spcAft>
                <a:spcPts val="0"/>
              </a:spcAft>
              <a:buSzPts val="2200"/>
              <a:buChar char="•"/>
              <a:defRPr>
                <a:solidFill>
                  <a:schemeClr val="lt1"/>
                </a:solidFill>
              </a:defRPr>
            </a:lvl3pPr>
            <a:lvl4pPr marL="2438339" lvl="3" indent="-491054" algn="l">
              <a:spcBef>
                <a:spcPts val="587"/>
              </a:spcBef>
              <a:spcAft>
                <a:spcPts val="0"/>
              </a:spcAft>
              <a:buSzPts val="2200"/>
              <a:buChar char="o"/>
              <a:defRPr>
                <a:solidFill>
                  <a:schemeClr val="lt1"/>
                </a:solidFill>
              </a:defRPr>
            </a:lvl4pPr>
            <a:lvl5pPr marL="3047924" lvl="4" indent="-491054" algn="l">
              <a:spcBef>
                <a:spcPts val="587"/>
              </a:spcBef>
              <a:spcAft>
                <a:spcPts val="0"/>
              </a:spcAft>
              <a:buSzPts val="2200"/>
              <a:buChar char="⎯"/>
              <a:defRPr>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09" name="Google Shape;409;p68"/>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FFFFFF"/>
                </a:solidFill>
                <a:latin typeface="Arial"/>
                <a:ea typeface="Arial"/>
                <a:cs typeface="Arial"/>
                <a:sym typeface="Arial"/>
              </a:defRPr>
            </a:lvl1pPr>
            <a:lvl2pPr marL="0" lvl="1" indent="0" algn="l">
              <a:spcBef>
                <a:spcPts val="0"/>
              </a:spcBef>
              <a:buNone/>
              <a:defRPr sz="1600">
                <a:solidFill>
                  <a:srgbClr val="FFFFFF"/>
                </a:solidFill>
                <a:latin typeface="Arial"/>
                <a:ea typeface="Arial"/>
                <a:cs typeface="Arial"/>
                <a:sym typeface="Arial"/>
              </a:defRPr>
            </a:lvl2pPr>
            <a:lvl3pPr marL="0" lvl="2" indent="0" algn="l">
              <a:spcBef>
                <a:spcPts val="0"/>
              </a:spcBef>
              <a:buNone/>
              <a:defRPr sz="1600">
                <a:solidFill>
                  <a:srgbClr val="FFFFFF"/>
                </a:solidFill>
                <a:latin typeface="Arial"/>
                <a:ea typeface="Arial"/>
                <a:cs typeface="Arial"/>
                <a:sym typeface="Arial"/>
              </a:defRPr>
            </a:lvl3pPr>
            <a:lvl4pPr marL="0" lvl="3" indent="0" algn="l">
              <a:spcBef>
                <a:spcPts val="0"/>
              </a:spcBef>
              <a:buNone/>
              <a:defRPr sz="1600">
                <a:solidFill>
                  <a:srgbClr val="FFFFFF"/>
                </a:solidFill>
                <a:latin typeface="Arial"/>
                <a:ea typeface="Arial"/>
                <a:cs typeface="Arial"/>
                <a:sym typeface="Arial"/>
              </a:defRPr>
            </a:lvl4pPr>
            <a:lvl5pPr marL="0" lvl="4" indent="0" algn="l">
              <a:spcBef>
                <a:spcPts val="0"/>
              </a:spcBef>
              <a:buNone/>
              <a:defRPr sz="1600">
                <a:solidFill>
                  <a:srgbClr val="FFFFFF"/>
                </a:solidFill>
                <a:latin typeface="Arial"/>
                <a:ea typeface="Arial"/>
                <a:cs typeface="Arial"/>
                <a:sym typeface="Arial"/>
              </a:defRPr>
            </a:lvl5pPr>
            <a:lvl6pPr marL="0" lvl="5" indent="0" algn="l">
              <a:spcBef>
                <a:spcPts val="0"/>
              </a:spcBef>
              <a:buNone/>
              <a:defRPr sz="1600">
                <a:solidFill>
                  <a:srgbClr val="FFFFFF"/>
                </a:solidFill>
                <a:latin typeface="Arial"/>
                <a:ea typeface="Arial"/>
                <a:cs typeface="Arial"/>
                <a:sym typeface="Arial"/>
              </a:defRPr>
            </a:lvl6pPr>
            <a:lvl7pPr marL="0" lvl="6" indent="0" algn="l">
              <a:spcBef>
                <a:spcPts val="0"/>
              </a:spcBef>
              <a:buNone/>
              <a:defRPr sz="1600">
                <a:solidFill>
                  <a:srgbClr val="FFFFFF"/>
                </a:solidFill>
                <a:latin typeface="Arial"/>
                <a:ea typeface="Arial"/>
                <a:cs typeface="Arial"/>
                <a:sym typeface="Arial"/>
              </a:defRPr>
            </a:lvl7pPr>
            <a:lvl8pPr marL="0" lvl="7" indent="0" algn="l">
              <a:spcBef>
                <a:spcPts val="0"/>
              </a:spcBef>
              <a:buNone/>
              <a:defRPr sz="1600">
                <a:solidFill>
                  <a:srgbClr val="FFFFFF"/>
                </a:solidFill>
                <a:latin typeface="Arial"/>
                <a:ea typeface="Arial"/>
                <a:cs typeface="Arial"/>
                <a:sym typeface="Arial"/>
              </a:defRPr>
            </a:lvl8pPr>
            <a:lvl9pPr marL="0" lvl="8" indent="0" algn="l">
              <a:spcBef>
                <a:spcPts val="0"/>
              </a:spcBef>
              <a:buNone/>
              <a:defRPr sz="16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410" name="Google Shape;410;p68"/>
          <p:cNvPicPr preferRelativeResize="0"/>
          <p:nvPr/>
        </p:nvPicPr>
        <p:blipFill rotWithShape="1">
          <a:blip r:embed="rId3">
            <a:alphaModFix/>
          </a:blip>
          <a:srcRect/>
          <a:stretch/>
        </p:blipFill>
        <p:spPr>
          <a:xfrm>
            <a:off x="568554" y="210353"/>
            <a:ext cx="2161388" cy="938784"/>
          </a:xfrm>
          <a:prstGeom prst="rect">
            <a:avLst/>
          </a:prstGeom>
          <a:noFill/>
          <a:ln>
            <a:noFill/>
          </a:ln>
        </p:spPr>
      </p:pic>
      <p:sp>
        <p:nvSpPr>
          <p:cNvPr id="411" name="Google Shape;411;p68"/>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END SLIDE</a:t>
            </a:r>
            <a:endParaRPr sz="2400" dirty="0"/>
          </a:p>
        </p:txBody>
      </p:sp>
    </p:spTree>
    <p:extLst>
      <p:ext uri="{BB962C8B-B14F-4D97-AF65-F5344CB8AC3E}">
        <p14:creationId xmlns:p14="http://schemas.microsoft.com/office/powerpoint/2010/main" val="1420000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B9A20B-40EC-0D44-9B36-541A122F06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4BD59708-AD41-7245-ADEE-9434A07DC9EC}"/>
              </a:ext>
            </a:extLst>
          </p:cNvPr>
          <p:cNvSpPr>
            <a:spLocks noGrp="1"/>
          </p:cNvSpPr>
          <p:nvPr>
            <p:ph type="title" hasCustomPrompt="1"/>
          </p:nvPr>
        </p:nvSpPr>
        <p:spPr/>
        <p:txBody>
          <a:bodyPr/>
          <a:lstStyle/>
          <a:p>
            <a:r>
              <a:rPr lang="en-US" dirty="0"/>
              <a:t>CLICK TO EDIT MASTER TITLE STYLE</a:t>
            </a:r>
          </a:p>
        </p:txBody>
      </p:sp>
      <p:sp>
        <p:nvSpPr>
          <p:cNvPr id="14" name="Date Placeholder 13">
            <a:extLst>
              <a:ext uri="{FF2B5EF4-FFF2-40B4-BE49-F238E27FC236}">
                <a16:creationId xmlns:a16="http://schemas.microsoft.com/office/drawing/2014/main" id="{F4CEB918-3D03-E544-91E8-EE55AFB02338}"/>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5" name="Footer Placeholder 14">
            <a:extLst>
              <a:ext uri="{FF2B5EF4-FFF2-40B4-BE49-F238E27FC236}">
                <a16:creationId xmlns:a16="http://schemas.microsoft.com/office/drawing/2014/main" id="{4CAD4B31-823E-714C-8F3A-55EB0D5196B1}"/>
              </a:ext>
            </a:extLst>
          </p:cNvPr>
          <p:cNvSpPr>
            <a:spLocks noGrp="1"/>
          </p:cNvSpPr>
          <p:nvPr>
            <p:ph type="ftr" sz="quarter" idx="11"/>
          </p:nvPr>
        </p:nvSpPr>
        <p:spPr/>
        <p:txBody>
          <a:bodyPr/>
          <a:lstStyle/>
          <a:p>
            <a:endParaRPr lang="en-US" dirty="0"/>
          </a:p>
        </p:txBody>
      </p:sp>
      <p:sp>
        <p:nvSpPr>
          <p:cNvPr id="16" name="Slide Number Placeholder 15">
            <a:extLst>
              <a:ext uri="{FF2B5EF4-FFF2-40B4-BE49-F238E27FC236}">
                <a16:creationId xmlns:a16="http://schemas.microsoft.com/office/drawing/2014/main" id="{94C859B1-F106-104F-897A-C3E57F7287EF}"/>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14316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16E85-2B3C-904B-AC0C-48B50BCB5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429EF0BC-6670-254B-99EB-00D2270E1494}"/>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BC2AAA6F-718A-A644-9DC4-DA3EBDFF1D7A}"/>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6A602856-FA75-6E4F-A316-6812275F4C4F}"/>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7B5299F-4ED8-0D4A-99C6-561C7AA71B62}"/>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43276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DA9C6C-54CE-4743-A5CE-C3715FC3D5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FDC0B-9A75-2745-A23F-67015039C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E689E53-2A0A-2B48-9A56-C1CBB19B7EA9}"/>
              </a:ext>
            </a:extLst>
          </p:cNvPr>
          <p:cNvSpPr>
            <a:spLocks noGrp="1"/>
          </p:cNvSpPr>
          <p:nvPr>
            <p:ph type="title" hasCustomPrompt="1"/>
          </p:nvPr>
        </p:nvSpPr>
        <p:spPr/>
        <p:txBody>
          <a:bodyPr/>
          <a:lstStyle/>
          <a:p>
            <a:r>
              <a:rPr lang="en-US" dirty="0"/>
              <a:t>CLICK TO EDIT MASTER TITLE STYLE</a:t>
            </a:r>
          </a:p>
        </p:txBody>
      </p:sp>
      <p:sp>
        <p:nvSpPr>
          <p:cNvPr id="10" name="Date Placeholder 9">
            <a:extLst>
              <a:ext uri="{FF2B5EF4-FFF2-40B4-BE49-F238E27FC236}">
                <a16:creationId xmlns:a16="http://schemas.microsoft.com/office/drawing/2014/main" id="{F6032A14-EDC3-B547-9962-ED233C7CE984}"/>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1" name="Footer Placeholder 10">
            <a:extLst>
              <a:ext uri="{FF2B5EF4-FFF2-40B4-BE49-F238E27FC236}">
                <a16:creationId xmlns:a16="http://schemas.microsoft.com/office/drawing/2014/main" id="{3DED1C3C-43E0-0249-8221-D10016BDEF51}"/>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2DAEF9F3-BAA4-C84E-8680-D0AC775C423E}"/>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3798267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9AE6DE-1942-2A45-9A18-394DFEEC4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5203-F82C-EE40-A6FF-C913FB49D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0F785-19A5-F84C-8DAE-8A1D9F516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3DF59-9AEB-F14C-8AED-E51C093D48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73861D9-CFA5-034C-929C-3A5E98E8121F}"/>
              </a:ext>
            </a:extLst>
          </p:cNvPr>
          <p:cNvSpPr>
            <a:spLocks noGrp="1"/>
          </p:cNvSpPr>
          <p:nvPr>
            <p:ph type="title" hasCustomPrompt="1"/>
          </p:nvPr>
        </p:nvSpPr>
        <p:spPr/>
        <p:txBody>
          <a:bodyPr/>
          <a:lstStyle/>
          <a:p>
            <a:r>
              <a:rPr lang="en-US" dirty="0"/>
              <a:t>CLICK TO EDIT MASTER TITLE STYLE</a:t>
            </a:r>
          </a:p>
        </p:txBody>
      </p:sp>
      <p:sp>
        <p:nvSpPr>
          <p:cNvPr id="11" name="Date Placeholder 10">
            <a:extLst>
              <a:ext uri="{FF2B5EF4-FFF2-40B4-BE49-F238E27FC236}">
                <a16:creationId xmlns:a16="http://schemas.microsoft.com/office/drawing/2014/main" id="{04D1CC79-9A3B-584F-9A15-5E2539ED2F35}"/>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CE16AA7F-9663-1C43-97B1-DD3D402FCBBC}"/>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4661E99F-093F-B04D-A652-C685B496F14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98331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53B94C-92A9-9542-8E52-CA7DD5C1143E}"/>
              </a:ext>
            </a:extLst>
          </p:cNvPr>
          <p:cNvSpPr>
            <a:spLocks noGrp="1"/>
          </p:cNvSpPr>
          <p:nvPr>
            <p:ph type="title" hasCustomPrompt="1"/>
          </p:nvPr>
        </p:nvSpPr>
        <p:spPr/>
        <p:txBody>
          <a:bodyPr/>
          <a:lstStyle/>
          <a:p>
            <a:r>
              <a:rPr lang="en-US" dirty="0"/>
              <a:t>CLICK TO EDIT MASTER TITLE STYLE</a:t>
            </a:r>
          </a:p>
        </p:txBody>
      </p:sp>
      <p:sp>
        <p:nvSpPr>
          <p:cNvPr id="7" name="Date Placeholder 6">
            <a:extLst>
              <a:ext uri="{FF2B5EF4-FFF2-40B4-BE49-F238E27FC236}">
                <a16:creationId xmlns:a16="http://schemas.microsoft.com/office/drawing/2014/main" id="{4C22823E-D79B-684F-9107-E61051C53AE2}"/>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8" name="Footer Placeholder 7">
            <a:extLst>
              <a:ext uri="{FF2B5EF4-FFF2-40B4-BE49-F238E27FC236}">
                <a16:creationId xmlns:a16="http://schemas.microsoft.com/office/drawing/2014/main" id="{6CF1396C-6029-E146-AD74-72B0F92F37C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EDD53F4-FE54-F74C-B331-F2B66A9270B9}"/>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299478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BF4125-F732-6B4F-9CC1-3FF0714193F9}"/>
              </a:ext>
            </a:extLst>
          </p:cNvPr>
          <p:cNvSpPr>
            <a:spLocks noGrp="1"/>
          </p:cNvSpPr>
          <p:nvPr>
            <p:ph type="pic" idx="1"/>
          </p:nvPr>
        </p:nvSpPr>
        <p:spPr>
          <a:xfrm>
            <a:off x="5183188" y="1499734"/>
            <a:ext cx="6172200" cy="43613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F4BB33-4CB8-8F4F-8C9B-CCBFC0B44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AC68AD29-018C-9C4F-B84D-09AA32022F8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360E5D0C-710F-2B4B-ABD5-C98B4C1B4054}"/>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A5B5B5F1-80B1-0B47-9289-631FF6E53D76}"/>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2" name="Title 11">
            <a:extLst>
              <a:ext uri="{FF2B5EF4-FFF2-40B4-BE49-F238E27FC236}">
                <a16:creationId xmlns:a16="http://schemas.microsoft.com/office/drawing/2014/main" id="{37150AB1-4ACB-784E-B988-367CD000796F}"/>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59617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2C8EF6-B9F8-6F4B-A7FA-7DE33AE7DD63}"/>
              </a:ext>
            </a:extLst>
          </p:cNvPr>
          <p:cNvSpPr>
            <a:spLocks noGrp="1"/>
          </p:cNvSpPr>
          <p:nvPr>
            <p:ph type="subTitle" idx="1"/>
          </p:nvPr>
        </p:nvSpPr>
        <p:spPr>
          <a:xfrm>
            <a:off x="1524000" y="1338943"/>
            <a:ext cx="9144000" cy="3918857"/>
          </a:xfrm>
        </p:spPr>
        <p:txBody>
          <a:bodyPr/>
          <a:lstStyle>
            <a:lvl1pPr marL="0" indent="0" algn="l">
              <a:buNone/>
              <a:defRPr sz="2400" b="0" i="0">
                <a:latin typeface="Trefoil Sans" panose="020B000000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Date Placeholder 10">
            <a:extLst>
              <a:ext uri="{FF2B5EF4-FFF2-40B4-BE49-F238E27FC236}">
                <a16:creationId xmlns:a16="http://schemas.microsoft.com/office/drawing/2014/main" id="{81C5847E-634A-5F43-9298-10E0CBD0958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5071F4FF-1F65-9C4A-8C6C-91A94CE47703}"/>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9C6867E1-4E44-A843-AF88-F0E03D955D6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5" name="Title 14">
            <a:extLst>
              <a:ext uri="{FF2B5EF4-FFF2-40B4-BE49-F238E27FC236}">
                <a16:creationId xmlns:a16="http://schemas.microsoft.com/office/drawing/2014/main" id="{B599891B-1141-B345-A47A-D7EB94BE5FD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35825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78225-C4F4-504B-8526-B615EAA6B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7CE616B-D90A-034A-987C-3DA3D14FFD71}"/>
              </a:ext>
            </a:extLst>
          </p:cNvPr>
          <p:cNvSpPr>
            <a:spLocks noGrp="1"/>
          </p:cNvSpPr>
          <p:nvPr>
            <p:ph type="title" hasCustomPrompt="1"/>
          </p:nvPr>
        </p:nvSpPr>
        <p:spPr/>
        <p:txBody>
          <a:bodyPr/>
          <a:lstStyle/>
          <a:p>
            <a:r>
              <a:rPr lang="en-US" dirty="0"/>
              <a:t>CLICK TO EDIT MASTER TITLE STYLE</a:t>
            </a:r>
          </a:p>
        </p:txBody>
      </p:sp>
      <p:sp>
        <p:nvSpPr>
          <p:cNvPr id="8" name="Date Placeholder 7">
            <a:extLst>
              <a:ext uri="{FF2B5EF4-FFF2-40B4-BE49-F238E27FC236}">
                <a16:creationId xmlns:a16="http://schemas.microsoft.com/office/drawing/2014/main" id="{CA1EAD3B-EEA8-E24B-B146-0D1D8255C447}"/>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04962E93-E0E6-4B4B-B4ED-A82AE54C5E69}"/>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9141502A-EFD6-4743-B9E2-7DC00459FD7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10959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86352C-CC90-594F-AB08-74624BF2653E}"/>
              </a:ext>
            </a:extLst>
          </p:cNvPr>
          <p:cNvSpPr>
            <a:spLocks noGrp="1"/>
          </p:cNvSpPr>
          <p:nvPr>
            <p:ph type="dt" sz="half" idx="10"/>
          </p:nvPr>
        </p:nvSpPr>
        <p:spPr/>
        <p:txBody>
          <a:bodyPr/>
          <a:lstStyle/>
          <a:p>
            <a:fld id="{11B7805A-BCCF-C64B-BDAC-0904069D24DB}" type="datetime1">
              <a:rPr lang="en-US" smtClean="0"/>
              <a:t>4/27/2021</a:t>
            </a:fld>
            <a:endParaRPr lang="en-US"/>
          </a:p>
        </p:txBody>
      </p:sp>
      <p:sp>
        <p:nvSpPr>
          <p:cNvPr id="4" name="Footer Placeholder 3">
            <a:extLst>
              <a:ext uri="{FF2B5EF4-FFF2-40B4-BE49-F238E27FC236}">
                <a16:creationId xmlns:a16="http://schemas.microsoft.com/office/drawing/2014/main" id="{79F72276-2891-DA4A-9B41-1061CB977F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52D794-B644-7149-BBD7-F8EB17EA1CAE}"/>
              </a:ext>
            </a:extLst>
          </p:cNvPr>
          <p:cNvSpPr>
            <a:spLocks noGrp="1"/>
          </p:cNvSpPr>
          <p:nvPr>
            <p:ph type="sldNum" sz="quarter" idx="12"/>
          </p:nvPr>
        </p:nvSpPr>
        <p:spPr/>
        <p:txBody>
          <a:bodyPr/>
          <a:lstStyle/>
          <a:p>
            <a:fld id="{6F43BB9C-FC3C-9A42-9D91-2BFF0DB5006C}" type="slidenum">
              <a:rPr lang="en-US" smtClean="0"/>
              <a:t>‹#›</a:t>
            </a:fld>
            <a:endParaRPr lang="en-US"/>
          </a:p>
        </p:txBody>
      </p:sp>
      <p:sp>
        <p:nvSpPr>
          <p:cNvPr id="7" name="Title 1">
            <a:extLst>
              <a:ext uri="{FF2B5EF4-FFF2-40B4-BE49-F238E27FC236}">
                <a16:creationId xmlns:a16="http://schemas.microsoft.com/office/drawing/2014/main" id="{A3EEC96B-F690-D340-85A9-BAB95D5A0483}"/>
              </a:ext>
            </a:extLst>
          </p:cNvPr>
          <p:cNvSpPr>
            <a:spLocks noGrp="1"/>
          </p:cNvSpPr>
          <p:nvPr>
            <p:ph type="ctrTitle"/>
          </p:nvPr>
        </p:nvSpPr>
        <p:spPr>
          <a:xfrm>
            <a:off x="5819886" y="2055994"/>
            <a:ext cx="5518674" cy="1481865"/>
          </a:xfrm>
          <a:prstGeom prst="rect">
            <a:avLst/>
          </a:prstGeom>
        </p:spPr>
        <p:txBody>
          <a:bodyPr anchor="b"/>
          <a:lstStyle>
            <a:lvl1pPr algn="ctr">
              <a:defRPr sz="6000" b="1" i="0">
                <a:solidFill>
                  <a:schemeClr val="bg1"/>
                </a:solidFill>
                <a:latin typeface="Trefoil Sans" panose="020B0000000000000000" pitchFamily="34" charset="0"/>
              </a:defRPr>
            </a:lvl1pPr>
          </a:lstStyle>
          <a:p>
            <a:r>
              <a:rPr lang="en-US" dirty="0"/>
              <a:t>Click to edit</a:t>
            </a:r>
          </a:p>
        </p:txBody>
      </p:sp>
      <p:sp>
        <p:nvSpPr>
          <p:cNvPr id="8" name="Content Placeholder 2">
            <a:extLst>
              <a:ext uri="{FF2B5EF4-FFF2-40B4-BE49-F238E27FC236}">
                <a16:creationId xmlns:a16="http://schemas.microsoft.com/office/drawing/2014/main" id="{B04D9CA3-A5AD-6E48-ACBC-76832A44211C}"/>
              </a:ext>
            </a:extLst>
          </p:cNvPr>
          <p:cNvSpPr>
            <a:spLocks noGrp="1"/>
          </p:cNvSpPr>
          <p:nvPr>
            <p:ph idx="1" hasCustomPrompt="1"/>
          </p:nvPr>
        </p:nvSpPr>
        <p:spPr>
          <a:xfrm>
            <a:off x="5819886" y="3429000"/>
            <a:ext cx="5533913" cy="1481866"/>
          </a:xfrm>
          <a:prstGeom prst="rect">
            <a:avLst/>
          </a:prstGeom>
        </p:spPr>
        <p:txBody>
          <a:bodyPr/>
          <a:lstStyle>
            <a:lvl1pPr marL="0" indent="0" algn="ctr">
              <a:buNone/>
              <a:defRPr sz="4400" b="0" i="0">
                <a:solidFill>
                  <a:schemeClr val="bg1"/>
                </a:solidFill>
                <a:latin typeface="Trefoil Sans" panose="020B0000000000000000" pitchFamily="34" charset="0"/>
              </a:defRPr>
            </a:lvl1pPr>
            <a:lvl2pPr marL="457200" indent="0">
              <a:buNone/>
              <a:defRPr/>
            </a:lvl2pPr>
          </a:lstStyle>
          <a:p>
            <a:pPr lvl="0"/>
            <a:r>
              <a:rPr lang="en-US" dirty="0"/>
              <a:t>Click to edit subhead</a:t>
            </a:r>
          </a:p>
        </p:txBody>
      </p:sp>
    </p:spTree>
    <p:extLst>
      <p:ext uri="{BB962C8B-B14F-4D97-AF65-F5344CB8AC3E}">
        <p14:creationId xmlns:p14="http://schemas.microsoft.com/office/powerpoint/2010/main" val="2657219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89ABDF-6DC2-BB4C-AA38-6EF35E21B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7F831093-7A10-2745-B276-CBDA7E79AF62}"/>
              </a:ext>
            </a:extLst>
          </p:cNvPr>
          <p:cNvSpPr>
            <a:spLocks noGrp="1"/>
          </p:cNvSpPr>
          <p:nvPr>
            <p:ph type="title" hasCustomPrompt="1"/>
          </p:nvPr>
        </p:nvSpPr>
        <p:spPr/>
        <p:txBody>
          <a:bodyPr/>
          <a:lstStyle/>
          <a:p>
            <a:r>
              <a:rPr lang="en-US" dirty="0"/>
              <a:t>CLICK TO EDIT MASTER TITLE STYLE</a:t>
            </a:r>
          </a:p>
        </p:txBody>
      </p:sp>
      <p:sp>
        <p:nvSpPr>
          <p:cNvPr id="8" name="Date Placeholder 7">
            <a:extLst>
              <a:ext uri="{FF2B5EF4-FFF2-40B4-BE49-F238E27FC236}">
                <a16:creationId xmlns:a16="http://schemas.microsoft.com/office/drawing/2014/main" id="{BD6CAFAE-46CB-5B4E-909E-41E6BEB90E52}"/>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BE57C814-B8B4-464B-ABDF-9CDAB14F4EF9}"/>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83258BFB-AD67-5947-89E8-4633D03F99F9}"/>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81484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E23DC-EFA0-7D45-B78C-2F8F64D07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5C221-10C0-524A-86BD-9DBEF1C72C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4ABD543-C5FB-EB4F-BF37-3C006B7D132E}"/>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5A7A01E8-523C-9647-BF08-AE2196DD07CB}"/>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8CB7E6A0-724C-F04F-862C-DECAA6675F61}"/>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29186E6-22CF-5E4A-87A7-D333FCEE8866}"/>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3628983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B96A55-F52A-B54B-86FF-779F4F5BF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8B4CB-54EF-5946-95E0-6E1696A0F7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F3270-0F6F-7E44-BF97-460705D4E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0BF03-4DDC-E843-859B-2D0E5E5F45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A6011D8D-F4D0-9242-B24B-CF8A98837F35}"/>
              </a:ext>
            </a:extLst>
          </p:cNvPr>
          <p:cNvSpPr>
            <a:spLocks noGrp="1"/>
          </p:cNvSpPr>
          <p:nvPr>
            <p:ph type="title" hasCustomPrompt="1"/>
          </p:nvPr>
        </p:nvSpPr>
        <p:spPr/>
        <p:txBody>
          <a:bodyPr/>
          <a:lstStyle/>
          <a:p>
            <a:r>
              <a:rPr lang="en-US" dirty="0"/>
              <a:t>CLICK TO EDIT MASTER TITLE STYLE</a:t>
            </a:r>
          </a:p>
        </p:txBody>
      </p:sp>
      <p:sp>
        <p:nvSpPr>
          <p:cNvPr id="11" name="Date Placeholder 10">
            <a:extLst>
              <a:ext uri="{FF2B5EF4-FFF2-40B4-BE49-F238E27FC236}">
                <a16:creationId xmlns:a16="http://schemas.microsoft.com/office/drawing/2014/main" id="{AA093FA7-E4F5-AD4B-9B21-6008F529CE7F}"/>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62092583-0578-6347-A1AE-812F2145738B}"/>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4E338722-6CF9-644C-8D7B-628F6C10AF72}"/>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690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BD2E8-8013-1D42-AFBB-680F6F3309B6}"/>
              </a:ext>
            </a:extLst>
          </p:cNvPr>
          <p:cNvSpPr>
            <a:spLocks noGrp="1"/>
          </p:cNvSpPr>
          <p:nvPr>
            <p:ph type="title" hasCustomPrompt="1"/>
          </p:nvPr>
        </p:nvSpPr>
        <p:spPr/>
        <p:txBody>
          <a:bodyPr/>
          <a:lstStyle/>
          <a:p>
            <a:r>
              <a:rPr lang="en-US" dirty="0"/>
              <a:t>CLICK TO EDIT MASTER TITLE STYLE</a:t>
            </a:r>
          </a:p>
        </p:txBody>
      </p:sp>
      <p:sp>
        <p:nvSpPr>
          <p:cNvPr id="7" name="Date Placeholder 6">
            <a:extLst>
              <a:ext uri="{FF2B5EF4-FFF2-40B4-BE49-F238E27FC236}">
                <a16:creationId xmlns:a16="http://schemas.microsoft.com/office/drawing/2014/main" id="{36077DE3-6CBC-7D45-BEBD-B853FFAB69E0}"/>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8" name="Footer Placeholder 7">
            <a:extLst>
              <a:ext uri="{FF2B5EF4-FFF2-40B4-BE49-F238E27FC236}">
                <a16:creationId xmlns:a16="http://schemas.microsoft.com/office/drawing/2014/main" id="{9032FF8D-5ED0-3C49-B288-3DA40F36AF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691C19-4305-554D-8DB0-AF3A4B770551}"/>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4234214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066E73-427F-434E-865F-83C899DE02D7}"/>
              </a:ext>
            </a:extLst>
          </p:cNvPr>
          <p:cNvSpPr>
            <a:spLocks noGrp="1"/>
          </p:cNvSpPr>
          <p:nvPr>
            <p:ph idx="1"/>
          </p:nvPr>
        </p:nvSpPr>
        <p:spPr>
          <a:xfrm>
            <a:off x="5183188" y="1477962"/>
            <a:ext cx="6172200" cy="43830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358776B-B2EB-674D-9820-6D6EA79B1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64B620DA-4F07-4C45-893A-77BCBE2261B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CB4A637D-C418-9C4A-AEDF-2F7F16F82207}"/>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506791E6-4B8B-4F4B-A247-9DC91ADF78E8}"/>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2" name="Title 11">
            <a:extLst>
              <a:ext uri="{FF2B5EF4-FFF2-40B4-BE49-F238E27FC236}">
                <a16:creationId xmlns:a16="http://schemas.microsoft.com/office/drawing/2014/main" id="{84EB7B6A-10A9-2441-974A-9926E57A3F4E}"/>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548453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643772-B133-8645-B528-73AE5A219CF7}"/>
              </a:ext>
            </a:extLst>
          </p:cNvPr>
          <p:cNvSpPr>
            <a:spLocks noGrp="1"/>
          </p:cNvSpPr>
          <p:nvPr>
            <p:ph type="pic" idx="1"/>
          </p:nvPr>
        </p:nvSpPr>
        <p:spPr>
          <a:xfrm>
            <a:off x="5183188" y="1477962"/>
            <a:ext cx="6172200" cy="43830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421C4A-2D07-284D-83DC-0861861F4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E5971BF1-4160-9944-A197-45E573CE1496}"/>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D02BBCBD-B63F-1446-B755-84A2D734E416}"/>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92111B77-1C7E-884E-A79B-0CCD19F49B97}"/>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8842F54A-AA38-894D-87F4-BE582F6EAA17}"/>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388715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F7B401E-D1FE-CF43-9379-C1E79B6A918A}"/>
              </a:ext>
            </a:extLst>
          </p:cNvPr>
          <p:cNvSpPr>
            <a:spLocks noGrp="1"/>
          </p:cNvSpPr>
          <p:nvPr>
            <p:ph type="title"/>
          </p:nvPr>
        </p:nvSpPr>
        <p:spPr/>
        <p:txBody>
          <a:bodyPr/>
          <a:lstStyle/>
          <a:p>
            <a:r>
              <a:rPr lang="en-US"/>
              <a:t>Click to edit Master title style</a:t>
            </a:r>
          </a:p>
        </p:txBody>
      </p:sp>
      <p:sp>
        <p:nvSpPr>
          <p:cNvPr id="12" name="Date Placeholder 11">
            <a:extLst>
              <a:ext uri="{FF2B5EF4-FFF2-40B4-BE49-F238E27FC236}">
                <a16:creationId xmlns:a16="http://schemas.microsoft.com/office/drawing/2014/main" id="{33F3F4D8-D149-6246-9DE1-EB4423B5EEF3}"/>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3" name="Footer Placeholder 12">
            <a:extLst>
              <a:ext uri="{FF2B5EF4-FFF2-40B4-BE49-F238E27FC236}">
                <a16:creationId xmlns:a16="http://schemas.microsoft.com/office/drawing/2014/main" id="{63A03040-7FAD-314B-BDAD-BCE7D706835E}"/>
              </a:ext>
            </a:extLst>
          </p:cNvPr>
          <p:cNvSpPr>
            <a:spLocks noGrp="1"/>
          </p:cNvSpPr>
          <p:nvPr>
            <p:ph type="ftr" sz="quarter" idx="11"/>
          </p:nvPr>
        </p:nvSpPr>
        <p:spPr/>
        <p:txBody>
          <a:bodyPr/>
          <a:lstStyle/>
          <a:p>
            <a:endParaRPr lang="en-US" dirty="0"/>
          </a:p>
        </p:txBody>
      </p:sp>
      <p:sp>
        <p:nvSpPr>
          <p:cNvPr id="14" name="Slide Number Placeholder 13">
            <a:extLst>
              <a:ext uri="{FF2B5EF4-FFF2-40B4-BE49-F238E27FC236}">
                <a16:creationId xmlns:a16="http://schemas.microsoft.com/office/drawing/2014/main" id="{ED2413BE-96BE-F343-8A6B-0E6757C03A95}"/>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5" name="Subtitle 2">
            <a:extLst>
              <a:ext uri="{FF2B5EF4-FFF2-40B4-BE49-F238E27FC236}">
                <a16:creationId xmlns:a16="http://schemas.microsoft.com/office/drawing/2014/main" id="{D400344F-19E7-3C4C-B147-D1AD7673CFDA}"/>
              </a:ext>
            </a:extLst>
          </p:cNvPr>
          <p:cNvSpPr>
            <a:spLocks noGrp="1"/>
          </p:cNvSpPr>
          <p:nvPr>
            <p:ph type="subTitle" idx="1"/>
          </p:nvPr>
        </p:nvSpPr>
        <p:spPr>
          <a:xfrm>
            <a:off x="892628" y="1730829"/>
            <a:ext cx="10178143" cy="3592286"/>
          </a:xfrm>
        </p:spPr>
        <p:txBody>
          <a:bodyPr/>
          <a:lstStyle>
            <a:lvl1pPr marL="0" indent="0" algn="l">
              <a:buNone/>
              <a:defRPr sz="2400" b="0" i="0">
                <a:latin typeface="Trefoil Sans" panose="020B000000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79234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414F8-BC8E-B24B-8B49-BDD6CE9C2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E2A58512-51A9-D24F-BC58-7C1E788D4D7D}"/>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87EF0C8B-3DE2-644D-BA22-577D4737D72B}"/>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6686417C-2777-224B-8256-D8A0881B7063}"/>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14EE8180-1CA0-C947-A064-61F92D1DD04C}"/>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126423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BCC5CE-27AA-2842-A798-EE3C3DD4E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D9593CC1-2F17-C245-B053-F5BD7A9A9B65}"/>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AFF2F38B-4764-D248-B42C-F8A0D8816C9B}"/>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CBF8A119-B7DF-B142-93D6-E3A5D3FDB00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456E94C-A25E-E642-8BBB-2690D6C29F9D}"/>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824481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0D86B1-8195-5947-91A0-F352BB429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6AAC84-91D8-3A49-B786-43C273D0F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7E19B7C9-8155-6E45-B417-AA6A4DB34319}"/>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98BF7D24-4B34-6E4D-8E34-80CA39DF2DF8}"/>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1575B898-D936-8040-80B4-A368701E63EB}"/>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AF4A638C-EC05-4A4D-B93D-62942A93D529}"/>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99143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414F2-DB6B-2748-9BE0-E5A5A573970A}"/>
              </a:ext>
            </a:extLst>
          </p:cNvPr>
          <p:cNvSpPr>
            <a:spLocks noGrp="1"/>
          </p:cNvSpPr>
          <p:nvPr>
            <p:ph type="dt" sz="half" idx="10"/>
          </p:nvPr>
        </p:nvSpPr>
        <p:spPr/>
        <p:txBody>
          <a:bodyPr/>
          <a:lstStyle/>
          <a:p>
            <a:fld id="{D6F6081C-CA88-874D-939A-0303E274181A}" type="datetime1">
              <a:rPr lang="en-US" smtClean="0"/>
              <a:t>4/27/2021</a:t>
            </a:fld>
            <a:endParaRPr lang="en-US"/>
          </a:p>
        </p:txBody>
      </p:sp>
      <p:sp>
        <p:nvSpPr>
          <p:cNvPr id="3" name="Footer Placeholder 2">
            <a:extLst>
              <a:ext uri="{FF2B5EF4-FFF2-40B4-BE49-F238E27FC236}">
                <a16:creationId xmlns:a16="http://schemas.microsoft.com/office/drawing/2014/main" id="{7F510AE0-A834-6743-8D55-3EFACEBBE3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C43BAF-3A6B-4243-BC36-2D02AAB91045}"/>
              </a:ext>
            </a:extLst>
          </p:cNvPr>
          <p:cNvSpPr>
            <a:spLocks noGrp="1"/>
          </p:cNvSpPr>
          <p:nvPr>
            <p:ph type="sldNum" sz="quarter" idx="12"/>
          </p:nvPr>
        </p:nvSpPr>
        <p:spPr/>
        <p:txBody>
          <a:bodyPr/>
          <a:lstStyle/>
          <a:p>
            <a:fld id="{6F43BB9C-FC3C-9A42-9D91-2BFF0DB5006C}" type="slidenum">
              <a:rPr lang="en-US" smtClean="0"/>
              <a:t>‹#›</a:t>
            </a:fld>
            <a:endParaRPr lang="en-US"/>
          </a:p>
        </p:txBody>
      </p:sp>
    </p:spTree>
    <p:extLst>
      <p:ext uri="{BB962C8B-B14F-4D97-AF65-F5344CB8AC3E}">
        <p14:creationId xmlns:p14="http://schemas.microsoft.com/office/powerpoint/2010/main" val="1340610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13D9F3-DD7F-724A-9239-AB0C734F1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26D716-01FB-C544-9CBB-51E2535D9F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120320-A5E6-D348-972C-2397290114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9CB6A1-F9E4-2F41-9CDF-4746D9E113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B81FD98-B1DD-8F4C-BCF1-B063EAAC46D9}"/>
              </a:ext>
            </a:extLst>
          </p:cNvPr>
          <p:cNvSpPr>
            <a:spLocks noGrp="1"/>
          </p:cNvSpPr>
          <p:nvPr>
            <p:ph type="title"/>
          </p:nvPr>
        </p:nvSpPr>
        <p:spPr/>
        <p:txBody>
          <a:bodyPr/>
          <a:lstStyle/>
          <a:p>
            <a:r>
              <a:rPr lang="en-US"/>
              <a:t>Click to edit Master title style</a:t>
            </a:r>
          </a:p>
        </p:txBody>
      </p:sp>
      <p:sp>
        <p:nvSpPr>
          <p:cNvPr id="11" name="Date Placeholder 10">
            <a:extLst>
              <a:ext uri="{FF2B5EF4-FFF2-40B4-BE49-F238E27FC236}">
                <a16:creationId xmlns:a16="http://schemas.microsoft.com/office/drawing/2014/main" id="{C196FC35-6D01-D642-8702-F16384F50CE8}"/>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2877ACE8-B25F-AB4C-AB99-AA434ACDE09C}"/>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DAEC5913-0732-8E4C-89C1-93BD5762BFEA}"/>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120866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082E3D-A441-B046-9CDE-CB8C982FB726}"/>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07EE8A8-3077-3F43-9F5E-014598D2EA5D}"/>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8" name="Footer Placeholder 7">
            <a:extLst>
              <a:ext uri="{FF2B5EF4-FFF2-40B4-BE49-F238E27FC236}">
                <a16:creationId xmlns:a16="http://schemas.microsoft.com/office/drawing/2014/main" id="{772E9520-E6BE-F542-96EA-EED73834C3C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76E4C1F-E856-A143-AEE0-D6DA4E2C78C7}"/>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818221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AF1B-BC6A-7E4B-88A1-E3C5405A0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D84C57-3066-4745-A3F7-52FA19B64F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CD044-57C8-124A-B00D-E6DBF1ED9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61A45-E727-4645-91DD-342023DCC79D}"/>
              </a:ext>
            </a:extLst>
          </p:cNvPr>
          <p:cNvSpPr>
            <a:spLocks noGrp="1"/>
          </p:cNvSpPr>
          <p:nvPr>
            <p:ph type="dt" sz="half" idx="10"/>
          </p:nvPr>
        </p:nvSpPr>
        <p:spPr>
          <a:xfrm>
            <a:off x="838200" y="6356350"/>
            <a:ext cx="2743200" cy="365125"/>
          </a:xfrm>
          <a:prstGeom prst="rect">
            <a:avLst/>
          </a:prstGeom>
        </p:spPr>
        <p:txBody>
          <a:bodyPr/>
          <a:lstStyle/>
          <a:p>
            <a:fld id="{626827C2-4068-B34C-8050-33A9B6CB726B}" type="datetimeFigureOut">
              <a:rPr lang="en-US" smtClean="0"/>
              <a:t>4/27/2021</a:t>
            </a:fld>
            <a:endParaRPr lang="en-US"/>
          </a:p>
        </p:txBody>
      </p:sp>
      <p:sp>
        <p:nvSpPr>
          <p:cNvPr id="6" name="Footer Placeholder 5">
            <a:extLst>
              <a:ext uri="{FF2B5EF4-FFF2-40B4-BE49-F238E27FC236}">
                <a16:creationId xmlns:a16="http://schemas.microsoft.com/office/drawing/2014/main" id="{C3C7EC61-92F2-A04A-B66E-CADAA417EE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8233C-D0E7-FF45-A68D-6BDAE6E30284}"/>
              </a:ext>
            </a:extLst>
          </p:cNvPr>
          <p:cNvSpPr>
            <a:spLocks noGrp="1"/>
          </p:cNvSpPr>
          <p:nvPr>
            <p:ph type="sldNum" sz="quarter" idx="12"/>
          </p:nvPr>
        </p:nvSpPr>
        <p:spPr>
          <a:xfrm>
            <a:off x="8610600" y="6356350"/>
            <a:ext cx="2743200" cy="365125"/>
          </a:xfrm>
          <a:prstGeom prst="rect">
            <a:avLst/>
          </a:prstGeom>
        </p:spPr>
        <p:txBody>
          <a:bodyPr/>
          <a:lstStyle/>
          <a:p>
            <a:fld id="{2B7520F4-D252-B94D-9D32-6AA6827A79C8}" type="slidenum">
              <a:rPr lang="en-US" smtClean="0"/>
              <a:t>‹#›</a:t>
            </a:fld>
            <a:endParaRPr lang="en-US"/>
          </a:p>
        </p:txBody>
      </p:sp>
    </p:spTree>
    <p:extLst>
      <p:ext uri="{BB962C8B-B14F-4D97-AF65-F5344CB8AC3E}">
        <p14:creationId xmlns:p14="http://schemas.microsoft.com/office/powerpoint/2010/main" val="665896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21C3A3-8490-E04B-BC11-636B4D7E828D}"/>
              </a:ext>
            </a:extLst>
          </p:cNvPr>
          <p:cNvSpPr>
            <a:spLocks noGrp="1"/>
          </p:cNvSpPr>
          <p:nvPr>
            <p:ph type="pic" idx="1"/>
          </p:nvPr>
        </p:nvSpPr>
        <p:spPr>
          <a:xfrm>
            <a:off x="5183188" y="1763486"/>
            <a:ext cx="6172200" cy="40975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969F80-5688-1D4F-8894-632575041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89956F8C-EB0C-BF46-950A-5B890238E8C7}"/>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937574FA-A7DB-9A4B-998D-F123AC047759}"/>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98757585-581E-A648-A85E-1FC40D6CD265}"/>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7B3A1B73-FE3E-CC4C-BBB8-FCC15B51D781}"/>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59234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solidFill>
                <a:srgbClr val="008745"/>
              </a:solidFill>
              <a:latin typeface="Trefoil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029" y="-736607"/>
            <a:ext cx="5780424" cy="5780424"/>
          </a:xfrm>
          <a:prstGeom prst="rect">
            <a:avLst/>
          </a:prstGeom>
        </p:spPr>
      </p:pic>
      <p:sp>
        <p:nvSpPr>
          <p:cNvPr id="5"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a:p>
        </p:txBody>
      </p:sp>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DIVIDER PAGE</a:t>
            </a:r>
          </a:p>
        </p:txBody>
      </p:sp>
      <p:sp>
        <p:nvSpPr>
          <p:cNvPr id="9" name="Title 1"/>
          <p:cNvSpPr txBox="1">
            <a:spLocks/>
          </p:cNvSpPr>
          <p:nvPr userDrawn="1"/>
        </p:nvSpPr>
        <p:spPr>
          <a:xfrm>
            <a:off x="564069" y="1722138"/>
            <a:ext cx="10972800" cy="954793"/>
          </a:xfrm>
          <a:prstGeom prst="rect">
            <a:avLst/>
          </a:prstGeom>
        </p:spPr>
        <p:txBody>
          <a:bodyPr vert="horz" lIns="0" tIns="0" rIns="0" bIns="0" rtlCol="0" anchor="ctr">
            <a:norm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sz="5733">
              <a:latin typeface="Trefoil Sans"/>
            </a:endParaRPr>
          </a:p>
        </p:txBody>
      </p:sp>
      <p:sp>
        <p:nvSpPr>
          <p:cNvPr id="11" name="Title 1"/>
          <p:cNvSpPr>
            <a:spLocks noGrp="1"/>
          </p:cNvSpPr>
          <p:nvPr>
            <p:ph type="title"/>
          </p:nvPr>
        </p:nvSpPr>
        <p:spPr>
          <a:xfrm>
            <a:off x="570227" y="1925338"/>
            <a:ext cx="10972800" cy="954793"/>
          </a:xfrm>
        </p:spPr>
        <p:txBody>
          <a:bodyPr>
            <a:normAutofit/>
          </a:bodyPr>
          <a:lstStyle>
            <a:lvl1pPr algn="l">
              <a:defRPr sz="5733"/>
            </a:lvl1pPr>
          </a:lstStyle>
          <a:p>
            <a:r>
              <a:rPr lang="en-US"/>
              <a:t>Click to edit Master title style</a:t>
            </a:r>
          </a:p>
        </p:txBody>
      </p:sp>
    </p:spTree>
    <p:extLst>
      <p:ext uri="{BB962C8B-B14F-4D97-AF65-F5344CB8AC3E}">
        <p14:creationId xmlns:p14="http://schemas.microsoft.com/office/powerpoint/2010/main" val="226410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221482" y="6192557"/>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10" name="Picture Placeholder 2"/>
          <p:cNvSpPr>
            <a:spLocks noGrp="1"/>
          </p:cNvSpPr>
          <p:nvPr>
            <p:ph type="pic" idx="10"/>
          </p:nvPr>
        </p:nvSpPr>
        <p:spPr>
          <a:xfrm>
            <a:off x="0" y="1508734"/>
            <a:ext cx="12192000" cy="5366708"/>
          </a:xfrm>
          <a:prstGeom prst="rect">
            <a:avLst/>
          </a:prstGeom>
        </p:spPr>
        <p:txBody>
          <a:bodyPr/>
          <a:lstStyle>
            <a:lvl1pPr marL="0" indent="0">
              <a:buNone/>
              <a:defRPr sz="4267">
                <a:ln>
                  <a:noFill/>
                </a:ln>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3" name="Subtitle 2"/>
          <p:cNvSpPr>
            <a:spLocks noGrp="1"/>
          </p:cNvSpPr>
          <p:nvPr>
            <p:ph type="subTitle" idx="1"/>
          </p:nvPr>
        </p:nvSpPr>
        <p:spPr>
          <a:xfrm>
            <a:off x="556382" y="4207949"/>
            <a:ext cx="11079237" cy="1308379"/>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4267" b="0" i="0" dirty="0">
                <a:solidFill>
                  <a:srgbClr val="00AE58"/>
                </a:solidFill>
                <a:latin typeface="Trefoil Sans SemiBold"/>
                <a:cs typeface="Trefoil Sans SemiBold"/>
              </a:defRPr>
            </a:lvl1pPr>
          </a:lstStyle>
          <a:p>
            <a:pPr marL="0" lvl="0" algn="ctr"/>
            <a:r>
              <a:rPr lang="en-US"/>
              <a:t>Click to edit Master subtitle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latin typeface="Trefoil Sans"/>
              </a:rPr>
              <a:t>TITLE</a:t>
            </a:r>
            <a:r>
              <a:rPr lang="en-US" sz="2400" baseline="0">
                <a:latin typeface="Trefoil Sans"/>
              </a:rPr>
              <a:t> STYLE A</a:t>
            </a:r>
            <a:endParaRPr lang="en-US" sz="2400">
              <a:latin typeface="Trefoil Sans"/>
            </a:endParaRPr>
          </a:p>
        </p:txBody>
      </p:sp>
      <p:pic>
        <p:nvPicPr>
          <p:cNvPr id="4" name="Picture 3"/>
          <p:cNvPicPr>
            <a:picLocks noChangeAspect="1"/>
          </p:cNvPicPr>
          <p:nvPr userDrawn="1"/>
        </p:nvPicPr>
        <p:blipFill>
          <a:blip r:embed="rId2"/>
          <a:stretch>
            <a:fillRect/>
          </a:stretch>
        </p:blipFill>
        <p:spPr>
          <a:xfrm>
            <a:off x="221481" y="161981"/>
            <a:ext cx="2529051" cy="1008639"/>
          </a:xfrm>
          <a:prstGeom prst="rect">
            <a:avLst/>
          </a:prstGeom>
        </p:spPr>
      </p:pic>
    </p:spTree>
    <p:extLst>
      <p:ext uri="{BB962C8B-B14F-4D97-AF65-F5344CB8AC3E}">
        <p14:creationId xmlns:p14="http://schemas.microsoft.com/office/powerpoint/2010/main" val="2152761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5619987"/>
            <a:ext cx="12192003" cy="1238013"/>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2400">
              <a:latin typeface="Trefoil Sans"/>
            </a:endParaRPr>
          </a:p>
        </p:txBody>
      </p:sp>
      <p:sp>
        <p:nvSpPr>
          <p:cNvPr id="7" name="Picture Placeholder 6"/>
          <p:cNvSpPr>
            <a:spLocks noGrp="1"/>
          </p:cNvSpPr>
          <p:nvPr>
            <p:ph type="pic" sz="quarter" idx="10"/>
          </p:nvPr>
        </p:nvSpPr>
        <p:spPr>
          <a:xfrm>
            <a:off x="0" y="1510138"/>
            <a:ext cx="12192000" cy="4109849"/>
          </a:xfrm>
          <a:prstGeom prst="rect">
            <a:avLst/>
          </a:prstGeom>
        </p:spPr>
        <p:txBody>
          <a:bodyPr/>
          <a:lstStyle>
            <a:lvl1pPr marL="0" indent="0">
              <a:buNone/>
              <a:defRPr/>
            </a:lvl1pPr>
          </a:lstStyle>
          <a:p>
            <a:endParaRPr lang="en-US"/>
          </a:p>
        </p:txBody>
      </p:sp>
      <p:sp>
        <p:nvSpPr>
          <p:cNvPr id="2" name="Title 1"/>
          <p:cNvSpPr>
            <a:spLocks noGrp="1"/>
          </p:cNvSpPr>
          <p:nvPr>
            <p:ph type="title"/>
          </p:nvPr>
        </p:nvSpPr>
        <p:spPr>
          <a:xfrm>
            <a:off x="0" y="5619987"/>
            <a:ext cx="12192000" cy="1238013"/>
          </a:xfrm>
          <a:noFill/>
          <a:ln>
            <a:noFill/>
          </a:ln>
        </p:spPr>
        <p:txBody>
          <a:bodyPr lIns="274320" tIns="45720" rIns="182880"/>
          <a:lstStyle/>
          <a:p>
            <a:r>
              <a:rPr lang="en-US"/>
              <a:t>Click to edit Master title style</a:t>
            </a:r>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TITLE</a:t>
            </a:r>
            <a:r>
              <a:rPr lang="en-US" sz="2400" baseline="0">
                <a:latin typeface="Trefoil Sans"/>
              </a:rPr>
              <a:t> STYLE B</a:t>
            </a:r>
            <a:endParaRPr lang="en-US" sz="2400">
              <a:latin typeface="Trefoil Sans"/>
            </a:endParaRPr>
          </a:p>
        </p:txBody>
      </p:sp>
      <p:pic>
        <p:nvPicPr>
          <p:cNvPr id="10" name="Picture 9"/>
          <p:cNvPicPr>
            <a:picLocks noChangeAspect="1"/>
          </p:cNvPicPr>
          <p:nvPr userDrawn="1"/>
        </p:nvPicPr>
        <p:blipFill>
          <a:blip r:embed="rId2"/>
          <a:stretch>
            <a:fillRect/>
          </a:stretch>
        </p:blipFill>
        <p:spPr>
          <a:xfrm>
            <a:off x="221481" y="161981"/>
            <a:ext cx="2529051" cy="1008639"/>
          </a:xfrm>
          <a:prstGeom prst="rect">
            <a:avLst/>
          </a:prstGeom>
        </p:spPr>
      </p:pic>
    </p:spTree>
    <p:extLst>
      <p:ext uri="{BB962C8B-B14F-4D97-AF65-F5344CB8AC3E}">
        <p14:creationId xmlns:p14="http://schemas.microsoft.com/office/powerpoint/2010/main" val="426171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a:p>
        </p:txBody>
      </p:sp>
      <p:sp>
        <p:nvSpPr>
          <p:cNvPr id="5" name="Text Placeholder 4"/>
          <p:cNvSpPr>
            <a:spLocks noGrp="1"/>
          </p:cNvSpPr>
          <p:nvPr>
            <p:ph type="body" sz="quarter" idx="13"/>
          </p:nvPr>
        </p:nvSpPr>
        <p:spPr>
          <a:xfrm>
            <a:off x="341375" y="1828800"/>
            <a:ext cx="11612727" cy="4274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4"/>
          </p:nvPr>
        </p:nvSpPr>
        <p:spPr>
          <a:xfrm>
            <a:off x="459167" y="6360027"/>
            <a:ext cx="7083947" cy="209549"/>
          </a:xfrm>
        </p:spPr>
        <p:txBody>
          <a:bodyPr/>
          <a:lstStyle/>
          <a:p>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TEXT</a:t>
            </a:r>
            <a:r>
              <a:rPr lang="en-US" sz="2400" baseline="0">
                <a:latin typeface="Trefoil Sans"/>
              </a:rPr>
              <a:t> ONLY </a:t>
            </a:r>
            <a:r>
              <a:rPr lang="en-US" sz="2400">
                <a:latin typeface="Trefoil Sans"/>
              </a:rPr>
              <a:t>PAGE</a:t>
            </a:r>
          </a:p>
        </p:txBody>
      </p:sp>
    </p:spTree>
    <p:extLst>
      <p:ext uri="{BB962C8B-B14F-4D97-AF65-F5344CB8AC3E}">
        <p14:creationId xmlns:p14="http://schemas.microsoft.com/office/powerpoint/2010/main" val="3752136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463297" y="626534"/>
            <a:ext cx="10024300" cy="741501"/>
          </a:xfrm>
        </p:spPr>
        <p:txBody>
          <a:bodyPr lIns="0" tIns="0" rIns="0" bIns="0" anchor="t"/>
          <a:lstStyle>
            <a:lvl1pPr>
              <a:defRPr>
                <a:solidFill>
                  <a:schemeClr val="bg1"/>
                </a:solidFill>
              </a:defRPr>
            </a:lvl1pPr>
          </a:lstStyle>
          <a:p>
            <a:r>
              <a:rPr lang="en-US"/>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a:p>
        </p:txBody>
      </p:sp>
      <p:sp>
        <p:nvSpPr>
          <p:cNvPr id="6" name="Text Placeholder 5"/>
          <p:cNvSpPr>
            <a:spLocks noGrp="1"/>
          </p:cNvSpPr>
          <p:nvPr>
            <p:ph type="body" sz="quarter" idx="14"/>
          </p:nvPr>
        </p:nvSpPr>
        <p:spPr>
          <a:xfrm>
            <a:off x="463297" y="-41636"/>
            <a:ext cx="10145183" cy="626533"/>
          </a:xfrm>
        </p:spPr>
        <p:txBody>
          <a:bodyPr lIns="0" tIns="0" rIns="0" bIns="0" anchor="b">
            <a:normAutofit/>
          </a:bodyPr>
          <a:lstStyle>
            <a:lvl1pPr marL="0" indent="0">
              <a:buNone/>
              <a:defRPr sz="2133" b="0" i="0" cap="all">
                <a:solidFill>
                  <a:schemeClr val="bg1"/>
                </a:solidFill>
                <a:latin typeface="Trefoil Sans SemiBold"/>
                <a:cs typeface="Trefoil Sans SemiBold"/>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CONTENT PAGE WITH EYEBROW</a:t>
            </a:r>
          </a:p>
        </p:txBody>
      </p:sp>
      <p:sp>
        <p:nvSpPr>
          <p:cNvPr id="5" name="Content Placeholder 4"/>
          <p:cNvSpPr>
            <a:spLocks noGrp="1"/>
          </p:cNvSpPr>
          <p:nvPr>
            <p:ph sz="quarter" idx="15"/>
          </p:nvPr>
        </p:nvSpPr>
        <p:spPr>
          <a:xfrm>
            <a:off x="342691" y="1828801"/>
            <a:ext cx="10449484" cy="4180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16"/>
          </p:nvPr>
        </p:nvSpPr>
        <p:spPr>
          <a:xfrm>
            <a:off x="459167" y="6360027"/>
            <a:ext cx="7083947" cy="209549"/>
          </a:xfrm>
        </p:spPr>
        <p:txBody>
          <a:bodyPr/>
          <a:lstStyle/>
          <a:p>
            <a:endParaRPr lang="en-US"/>
          </a:p>
        </p:txBody>
      </p:sp>
    </p:spTree>
    <p:extLst>
      <p:ext uri="{BB962C8B-B14F-4D97-AF65-F5344CB8AC3E}">
        <p14:creationId xmlns:p14="http://schemas.microsoft.com/office/powerpoint/2010/main" val="2573595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517954"/>
            <a:ext cx="12192000" cy="5352143"/>
          </a:xfrm>
          <a:prstGeom prst="rect">
            <a:avLst/>
          </a:prstGeom>
        </p:spPr>
        <p:txBody>
          <a:bodyPr/>
          <a:lstStyle>
            <a:lvl1pPr marL="0" indent="0">
              <a:buNone/>
              <a:defRPr/>
            </a:lvl1pPr>
          </a:lstStyle>
          <a:p>
            <a:r>
              <a:rPr lang="en-US"/>
              <a:t>   </a:t>
            </a:r>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p:nvPr>
        </p:nvSpPr>
        <p:spPr>
          <a:xfrm>
            <a:off x="703931" y="2122314"/>
            <a:ext cx="10721576" cy="4095383"/>
          </a:xfrm>
          <a:solidFill>
            <a:srgbClr val="FFFFFF">
              <a:alpha val="90000"/>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TITLE &amp; FULL-WIDTH IMAGE</a:t>
            </a:r>
          </a:p>
        </p:txBody>
      </p:sp>
    </p:spTree>
    <p:extLst>
      <p:ext uri="{BB962C8B-B14F-4D97-AF65-F5344CB8AC3E}">
        <p14:creationId xmlns:p14="http://schemas.microsoft.com/office/powerpoint/2010/main" val="401588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78225-C4F4-504B-8526-B615EAA6B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7CE616B-D90A-034A-987C-3DA3D14FFD71}"/>
              </a:ext>
            </a:extLst>
          </p:cNvPr>
          <p:cNvSpPr>
            <a:spLocks noGrp="1"/>
          </p:cNvSpPr>
          <p:nvPr>
            <p:ph type="title" hasCustomPrompt="1"/>
          </p:nvPr>
        </p:nvSpPr>
        <p:spPr/>
        <p:txBody>
          <a:bodyPr/>
          <a:lstStyle/>
          <a:p>
            <a:r>
              <a:rPr lang="en-US" dirty="0"/>
              <a:t>CLICK TO EDIT MASTER TITLE STYLE</a:t>
            </a:r>
          </a:p>
        </p:txBody>
      </p:sp>
      <p:sp>
        <p:nvSpPr>
          <p:cNvPr id="8" name="Date Placeholder 7">
            <a:extLst>
              <a:ext uri="{FF2B5EF4-FFF2-40B4-BE49-F238E27FC236}">
                <a16:creationId xmlns:a16="http://schemas.microsoft.com/office/drawing/2014/main" id="{CA1EAD3B-EEA8-E24B-B146-0D1D8255C447}"/>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04962E93-E0E6-4B4B-B4ED-A82AE54C5E69}"/>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9141502A-EFD6-4743-B9E2-7DC00459FD7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495436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221482" y="6192557"/>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10" name="Picture Placeholder 2"/>
          <p:cNvSpPr>
            <a:spLocks noGrp="1"/>
          </p:cNvSpPr>
          <p:nvPr>
            <p:ph type="pic" idx="10"/>
          </p:nvPr>
        </p:nvSpPr>
        <p:spPr>
          <a:xfrm>
            <a:off x="0" y="1512600"/>
            <a:ext cx="12192000" cy="5356833"/>
          </a:xfrm>
          <a:prstGeom prst="rect">
            <a:avLst/>
          </a:prstGeom>
        </p:spPr>
        <p:txBody>
          <a:bodyPr>
            <a:normAutofit/>
          </a:bodyPr>
          <a:lstStyle>
            <a:lvl1pPr marL="0" indent="0">
              <a:buNone/>
              <a:defRPr sz="2667">
                <a:ln>
                  <a:noFill/>
                </a:ln>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6" name="Text Placeholder 5"/>
          <p:cNvSpPr>
            <a:spLocks noGrp="1"/>
          </p:cNvSpPr>
          <p:nvPr>
            <p:ph type="body" sz="quarter" idx="13"/>
          </p:nvPr>
        </p:nvSpPr>
        <p:spPr>
          <a:xfrm>
            <a:off x="342692" y="1975924"/>
            <a:ext cx="5572685" cy="4498848"/>
          </a:xfrm>
          <a:solidFill>
            <a:schemeClr val="bg1">
              <a:alpha val="90000"/>
            </a:schemeClr>
          </a:solidFill>
        </p:spPr>
        <p:txBody>
          <a:bodyPr>
            <a:normAutofit/>
          </a:bodyPr>
          <a:lstStyle>
            <a:lvl1pPr marL="313259" indent="-313259">
              <a:buFont typeface="Arial"/>
              <a:buChar char="•"/>
              <a:defRPr sz="2667"/>
            </a:lvl1pPr>
            <a:lvl2pPr marL="829713" indent="-380990">
              <a:buFont typeface="Arial"/>
              <a:buChar char="•"/>
              <a:defRPr sz="2667"/>
            </a:lvl2pPr>
            <a:lvl3pPr marL="1299601" indent="-304792">
              <a:buFont typeface="Courier New"/>
              <a:buChar char="o"/>
              <a:defRPr sz="2667"/>
            </a:lvl3pPr>
            <a:lvl4pPr marL="1813939" indent="-304792">
              <a:buFont typeface="Arial"/>
              <a:buChar char="•"/>
              <a:defRPr sz="2667"/>
            </a:lvl4pPr>
            <a:lvl5pPr marL="2360025" indent="-304792">
              <a:buFont typeface="Lucida Grande"/>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FULL</a:t>
            </a:r>
            <a:r>
              <a:rPr lang="en-US" sz="2400" baseline="0">
                <a:latin typeface="Trefoil Sans"/>
              </a:rPr>
              <a:t> </a:t>
            </a:r>
            <a:r>
              <a:rPr lang="en-US" sz="2400">
                <a:latin typeface="Trefoil Sans"/>
              </a:rPr>
              <a:t>BLEED AND TEXT LEFT</a:t>
            </a:r>
          </a:p>
        </p:txBody>
      </p:sp>
    </p:spTree>
    <p:extLst>
      <p:ext uri="{BB962C8B-B14F-4D97-AF65-F5344CB8AC3E}">
        <p14:creationId xmlns:p14="http://schemas.microsoft.com/office/powerpoint/2010/main" val="3481815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221482" y="6192557"/>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10" name="Picture Placeholder 2"/>
          <p:cNvSpPr>
            <a:spLocks noGrp="1"/>
          </p:cNvSpPr>
          <p:nvPr>
            <p:ph type="pic" idx="10"/>
          </p:nvPr>
        </p:nvSpPr>
        <p:spPr>
          <a:xfrm>
            <a:off x="0" y="1512600"/>
            <a:ext cx="12192000" cy="5356833"/>
          </a:xfrm>
          <a:prstGeom prst="rect">
            <a:avLst/>
          </a:prstGeom>
        </p:spPr>
        <p:txBody>
          <a:bodyPr>
            <a:normAutofit/>
          </a:bodyPr>
          <a:lstStyle>
            <a:lvl1pPr marL="0" indent="0">
              <a:buNone/>
              <a:defRPr sz="2667">
                <a:ln>
                  <a:noFill/>
                </a:ln>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6" name="Text Placeholder 5"/>
          <p:cNvSpPr>
            <a:spLocks noGrp="1"/>
          </p:cNvSpPr>
          <p:nvPr>
            <p:ph type="body" sz="quarter" idx="13"/>
          </p:nvPr>
        </p:nvSpPr>
        <p:spPr>
          <a:xfrm>
            <a:off x="6045609" y="1975105"/>
            <a:ext cx="5795607" cy="4306607"/>
          </a:xfrm>
          <a:solidFill>
            <a:schemeClr val="bg1">
              <a:alpha val="90000"/>
            </a:schemeClr>
          </a:solidFill>
        </p:spPr>
        <p:txBody>
          <a:bodyPr>
            <a:normAutofit/>
          </a:bodyPr>
          <a:lstStyle>
            <a:lvl1pPr marL="313259" indent="-313259">
              <a:buFont typeface="Arial"/>
              <a:buChar char="•"/>
              <a:defRPr sz="2667"/>
            </a:lvl1pPr>
            <a:lvl2pPr marL="829713" indent="-380990">
              <a:buFont typeface="Arial"/>
              <a:buChar char="•"/>
              <a:defRPr sz="2667"/>
            </a:lvl2pPr>
            <a:lvl3pPr marL="1299601" indent="-304792">
              <a:buFont typeface="Courier New"/>
              <a:buChar char="o"/>
              <a:defRPr sz="2667"/>
            </a:lvl3pPr>
            <a:lvl4pPr marL="1813939" indent="-304792">
              <a:buFont typeface="Arial"/>
              <a:buChar char="•"/>
              <a:defRPr sz="2667"/>
            </a:lvl4pPr>
            <a:lvl5pPr marL="2360025" indent="-304792">
              <a:buFont typeface="Lucida Grande"/>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FULL</a:t>
            </a:r>
            <a:r>
              <a:rPr lang="en-US" sz="2400" baseline="0">
                <a:latin typeface="Trefoil Sans"/>
              </a:rPr>
              <a:t> </a:t>
            </a:r>
            <a:r>
              <a:rPr lang="en-US" sz="2400">
                <a:latin typeface="Trefoil Sans"/>
              </a:rPr>
              <a:t>BLEED</a:t>
            </a:r>
            <a:r>
              <a:rPr lang="en-US" sz="2400" baseline="0">
                <a:latin typeface="Trefoil Sans"/>
              </a:rPr>
              <a:t> </a:t>
            </a:r>
            <a:r>
              <a:rPr lang="en-US" sz="2400">
                <a:latin typeface="Trefoil Sans"/>
              </a:rPr>
              <a:t>AND TEXT RIGHT</a:t>
            </a:r>
          </a:p>
        </p:txBody>
      </p:sp>
    </p:spTree>
    <p:extLst>
      <p:ext uri="{BB962C8B-B14F-4D97-AF65-F5344CB8AC3E}">
        <p14:creationId xmlns:p14="http://schemas.microsoft.com/office/powerpoint/2010/main" val="98476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9" name="Text Placeholder 8"/>
          <p:cNvSpPr>
            <a:spLocks noGrp="1"/>
          </p:cNvSpPr>
          <p:nvPr>
            <p:ph type="body" sz="quarter" idx="12"/>
          </p:nvPr>
        </p:nvSpPr>
        <p:spPr>
          <a:xfrm>
            <a:off x="350987" y="1524000"/>
            <a:ext cx="10858120" cy="730885"/>
          </a:xfrm>
          <a:prstGeom prst="rect">
            <a:avLst/>
          </a:prstGeom>
        </p:spPr>
        <p:txBody>
          <a:bodyPr/>
          <a:lstStyle>
            <a:lvl1pPr marL="0" indent="0">
              <a:buFontTx/>
              <a:buNone/>
              <a:defRPr b="0" i="0">
                <a:latin typeface="Trefoil Sans SemiBold"/>
                <a:cs typeface="Trefoil Sans SemiBold"/>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482" y="6191746"/>
            <a:ext cx="572844" cy="546111"/>
          </a:xfrm>
          <a:prstGeom prst="rect">
            <a:avLst/>
          </a:prstGeom>
        </p:spPr>
      </p:pic>
      <p:sp>
        <p:nvSpPr>
          <p:cNvPr id="10" name="Rectangle 9"/>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TITLE &amp;</a:t>
            </a:r>
            <a:r>
              <a:rPr lang="en-US" sz="2400" baseline="0">
                <a:latin typeface="Trefoil Sans"/>
              </a:rPr>
              <a:t> SUBTITLE</a:t>
            </a:r>
            <a:endParaRPr lang="en-US" sz="2400">
              <a:latin typeface="Trefoil Sans"/>
            </a:endParaRPr>
          </a:p>
        </p:txBody>
      </p:sp>
      <p:sp>
        <p:nvSpPr>
          <p:cNvPr id="11" name="Footer Placeholder 3"/>
          <p:cNvSpPr>
            <a:spLocks noGrp="1"/>
          </p:cNvSpPr>
          <p:nvPr>
            <p:ph type="ftr" sz="quarter" idx="14"/>
          </p:nvPr>
        </p:nvSpPr>
        <p:spPr>
          <a:xfrm>
            <a:off x="938784" y="6360027"/>
            <a:ext cx="7083947" cy="209549"/>
          </a:xfrm>
        </p:spPr>
        <p:txBody>
          <a:bodyPr/>
          <a:lstStyle/>
          <a:p>
            <a:endParaRPr lang="en-US"/>
          </a:p>
        </p:txBody>
      </p:sp>
    </p:spTree>
    <p:extLst>
      <p:ext uri="{BB962C8B-B14F-4D97-AF65-F5344CB8AC3E}">
        <p14:creationId xmlns:p14="http://schemas.microsoft.com/office/powerpoint/2010/main" val="1773795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sp>
        <p:nvSpPr>
          <p:cNvPr id="2" name="Title 1"/>
          <p:cNvSpPr>
            <a:spLocks noGrp="1"/>
          </p:cNvSpPr>
          <p:nvPr>
            <p:ph type="title"/>
          </p:nvPr>
        </p:nvSpPr>
        <p:spPr>
          <a:xfrm>
            <a:off x="463297" y="626534"/>
            <a:ext cx="10024300" cy="741501"/>
          </a:xfrm>
        </p:spPr>
        <p:txBody>
          <a:bodyPr lIns="0" tIns="0" rIns="0" bIns="0" anchor="t"/>
          <a:lstStyle>
            <a:lvl1pPr>
              <a:defRPr>
                <a:solidFill>
                  <a:srgbClr val="000000"/>
                </a:solidFill>
              </a:defRPr>
            </a:lvl1pPr>
          </a:lstStyle>
          <a:p>
            <a:r>
              <a:rPr lang="en-US"/>
              <a:t>Click to edit Master title style</a:t>
            </a:r>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a:p>
        </p:txBody>
      </p:sp>
      <p:sp>
        <p:nvSpPr>
          <p:cNvPr id="4" name="Footer Placeholder 3"/>
          <p:cNvSpPr>
            <a:spLocks noGrp="1"/>
          </p:cNvSpPr>
          <p:nvPr>
            <p:ph type="ftr" sz="quarter" idx="12"/>
          </p:nvPr>
        </p:nvSpPr>
        <p:spPr/>
        <p:txBody>
          <a:bodyPr/>
          <a:lstStyle>
            <a:lvl1pPr>
              <a:defRPr b="0" i="0">
                <a:solidFill>
                  <a:schemeClr val="bg1"/>
                </a:solidFill>
                <a:latin typeface="Trefoil Sans"/>
                <a:cs typeface="Trefoil Sans"/>
              </a:defRPr>
            </a:lvl1pPr>
          </a:lstStyle>
          <a:p>
            <a:endParaRPr lang="en-US"/>
          </a:p>
        </p:txBody>
      </p:sp>
      <p:sp>
        <p:nvSpPr>
          <p:cNvPr id="8" name="Text Placeholder 7"/>
          <p:cNvSpPr>
            <a:spLocks noGrp="1"/>
          </p:cNvSpPr>
          <p:nvPr>
            <p:ph type="body" sz="quarter" idx="13"/>
          </p:nvPr>
        </p:nvSpPr>
        <p:spPr>
          <a:xfrm>
            <a:off x="6697134"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Trefoil Sans"/>
                <a:cs typeface="Trefoil Sans"/>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6" name="Text Placeholder 5"/>
          <p:cNvSpPr>
            <a:spLocks noGrp="1"/>
          </p:cNvSpPr>
          <p:nvPr>
            <p:ph type="body" sz="quarter" idx="14"/>
          </p:nvPr>
        </p:nvSpPr>
        <p:spPr>
          <a:xfrm>
            <a:off x="463297" y="-41636"/>
            <a:ext cx="10145183" cy="626533"/>
          </a:xfrm>
        </p:spPr>
        <p:txBody>
          <a:bodyPr lIns="0" tIns="0" rIns="0" bIns="0" anchor="b">
            <a:normAutofit/>
          </a:bodyPr>
          <a:lstStyle>
            <a:lvl1pPr marL="0" indent="0">
              <a:buNone/>
              <a:defRPr sz="2133" b="0" i="0" cap="all">
                <a:solidFill>
                  <a:srgbClr val="000000"/>
                </a:solidFill>
                <a:latin typeface="Trefoil Sans SemiBold"/>
                <a:cs typeface="Trefoil Sans SemiBold"/>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CONTENT PAGE WITH EYEBROW &amp; IMAGE LEFT</a:t>
            </a:r>
          </a:p>
        </p:txBody>
      </p:sp>
      <p:sp>
        <p:nvSpPr>
          <p:cNvPr id="5" name="Content Placeholder 4"/>
          <p:cNvSpPr>
            <a:spLocks noGrp="1"/>
          </p:cNvSpPr>
          <p:nvPr>
            <p:ph sz="quarter" idx="15"/>
          </p:nvPr>
        </p:nvSpPr>
        <p:spPr>
          <a:xfrm>
            <a:off x="342693" y="1408814"/>
            <a:ext cx="6354441" cy="4180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621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sp>
        <p:nvSpPr>
          <p:cNvPr id="2" name="Title 1"/>
          <p:cNvSpPr>
            <a:spLocks noGrp="1"/>
          </p:cNvSpPr>
          <p:nvPr>
            <p:ph type="title"/>
          </p:nvPr>
        </p:nvSpPr>
        <p:spPr>
          <a:xfrm>
            <a:off x="463297" y="626534"/>
            <a:ext cx="10024300" cy="741501"/>
          </a:xfrm>
        </p:spPr>
        <p:txBody>
          <a:bodyPr lIns="0" tIns="0" rIns="0" bIns="0" anchor="t"/>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5413523" y="1408813"/>
            <a:ext cx="6354972" cy="4162464"/>
          </a:xfrm>
          <a:prstGeom prst="rect">
            <a:avLst/>
          </a:prstGeom>
        </p:spPr>
        <p:txBody>
          <a:bodyPr/>
          <a:lstStyle>
            <a:lvl1pPr marL="0" indent="0">
              <a:buSzPct val="90000"/>
              <a:buFont typeface="Arial"/>
              <a:buNone/>
              <a:defRPr sz="2667" b="0" i="0">
                <a:latin typeface="Trefoil Sans"/>
              </a:defRPr>
            </a:lvl1pPr>
            <a:lvl2pPr marL="457189" indent="-304792">
              <a:spcBef>
                <a:spcPts val="0"/>
              </a:spcBef>
              <a:buSzPct val="90000"/>
              <a:buFont typeface="Arial"/>
              <a:buChar char="•"/>
              <a:defRPr sz="2667"/>
            </a:lvl2pPr>
            <a:lvl3pPr marL="914377" indent="-304792">
              <a:buSzPct val="90000"/>
              <a:buFont typeface="Courier New"/>
              <a:buChar char="o"/>
              <a:defRPr sz="2667"/>
            </a:lvl3pPr>
            <a:lvl4pPr marL="1371566" indent="-304792">
              <a:buSzPct val="90000"/>
              <a:buFont typeface="Arial"/>
              <a:buChar char="•"/>
              <a:defRPr sz="2667"/>
            </a:lvl4pPr>
            <a:lvl5pPr marL="1913419" indent="-321725">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a:p>
        </p:txBody>
      </p:sp>
      <p:sp>
        <p:nvSpPr>
          <p:cNvPr id="4" name="Footer Placeholder 3"/>
          <p:cNvSpPr>
            <a:spLocks noGrp="1"/>
          </p:cNvSpPr>
          <p:nvPr>
            <p:ph type="ftr" sz="quarter" idx="12"/>
          </p:nvPr>
        </p:nvSpPr>
        <p:spPr/>
        <p:txBody>
          <a:bodyPr/>
          <a:lstStyle>
            <a:lvl1pPr>
              <a:defRPr b="0" i="0">
                <a:solidFill>
                  <a:srgbClr val="FFFFFF"/>
                </a:solidFill>
                <a:latin typeface="Trefoil Sans"/>
                <a:cs typeface="Trefoil Sans"/>
              </a:defRPr>
            </a:lvl1pPr>
          </a:lstStyle>
          <a:p>
            <a:endParaRPr lang="en-US"/>
          </a:p>
        </p:txBody>
      </p:sp>
      <p:sp>
        <p:nvSpPr>
          <p:cNvPr id="8" name="Text Placeholder 7"/>
          <p:cNvSpPr>
            <a:spLocks noGrp="1"/>
          </p:cNvSpPr>
          <p:nvPr>
            <p:ph type="body" sz="quarter" idx="13"/>
          </p:nvPr>
        </p:nvSpPr>
        <p:spPr>
          <a:xfrm>
            <a:off x="342693"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Trefoil Sans"/>
                <a:cs typeface="Trefoil Sans"/>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6" name="Text Placeholder 5"/>
          <p:cNvSpPr>
            <a:spLocks noGrp="1"/>
          </p:cNvSpPr>
          <p:nvPr>
            <p:ph type="body" sz="quarter" idx="14"/>
          </p:nvPr>
        </p:nvSpPr>
        <p:spPr>
          <a:xfrm>
            <a:off x="463297" y="-41636"/>
            <a:ext cx="10145183" cy="626533"/>
          </a:xfrm>
        </p:spPr>
        <p:txBody>
          <a:bodyPr lIns="0" tIns="0" rIns="0" bIns="0" anchor="b">
            <a:normAutofit/>
          </a:bodyPr>
          <a:lstStyle>
            <a:lvl1pPr marL="0" indent="0">
              <a:buNone/>
              <a:defRPr sz="2133" b="0" i="0" cap="all">
                <a:solidFill>
                  <a:srgbClr val="000000"/>
                </a:solidFill>
                <a:latin typeface="Trefoil Sans SemiBold"/>
                <a:cs typeface="Trefoil Sans SemiBold"/>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12" name="Rectangle 11"/>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CONTENT PAGE WITH EYEBROW &amp;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Tree>
    <p:extLst>
      <p:ext uri="{BB962C8B-B14F-4D97-AF65-F5344CB8AC3E}">
        <p14:creationId xmlns:p14="http://schemas.microsoft.com/office/powerpoint/2010/main" val="1751724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right">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5413249" y="1408813"/>
            <a:ext cx="6354972" cy="4162464"/>
          </a:xfrm>
          <a:prstGeom prst="rect">
            <a:avLst/>
          </a:prstGeom>
        </p:spPr>
        <p:txBody>
          <a:bodyPr/>
          <a:lstStyle>
            <a:lvl1pPr marL="0" indent="0">
              <a:buSzPct val="90000"/>
              <a:buFont typeface="Arial"/>
              <a:buNone/>
              <a:defRPr sz="2667" b="0" i="0">
                <a:latin typeface="Trefoil Sans"/>
              </a:defRPr>
            </a:lvl1pPr>
            <a:lvl2pPr marL="457189" indent="-304792">
              <a:spcBef>
                <a:spcPts val="0"/>
              </a:spcBef>
              <a:buSzPct val="90000"/>
              <a:buFont typeface="Arial"/>
              <a:buChar char="•"/>
              <a:defRPr sz="2667"/>
            </a:lvl2pPr>
            <a:lvl3pPr marL="914377" indent="-304792">
              <a:buSzPct val="90000"/>
              <a:buFont typeface="Courier New"/>
              <a:buChar char="o"/>
              <a:defRPr sz="2667"/>
            </a:lvl3pPr>
            <a:lvl4pPr marL="1371566" indent="-304792">
              <a:buSzPct val="90000"/>
              <a:buFont typeface="Arial"/>
              <a:buChar char="•"/>
              <a:defRPr sz="2667"/>
            </a:lvl4pPr>
            <a:lvl5pPr marL="1913419" indent="-321725">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a:p>
        </p:txBody>
      </p:sp>
      <p:sp>
        <p:nvSpPr>
          <p:cNvPr id="8" name="Text Placeholder 7"/>
          <p:cNvSpPr>
            <a:spLocks noGrp="1"/>
          </p:cNvSpPr>
          <p:nvPr>
            <p:ph type="body" sz="quarter" idx="13"/>
          </p:nvPr>
        </p:nvSpPr>
        <p:spPr>
          <a:xfrm>
            <a:off x="342693"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Trefoil Sans"/>
                <a:cs typeface="Trefoil Sans"/>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CONTENT PAGE IMAGE RIGHT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
        <p:nvSpPr>
          <p:cNvPr id="11" name="Footer Placeholder 4"/>
          <p:cNvSpPr>
            <a:spLocks noGrp="1"/>
          </p:cNvSpPr>
          <p:nvPr>
            <p:ph type="ftr" sz="quarter" idx="12"/>
          </p:nvPr>
        </p:nvSpPr>
        <p:spPr>
          <a:xfrm>
            <a:off x="942453" y="6360027"/>
            <a:ext cx="7083947" cy="209549"/>
          </a:xfrm>
        </p:spPr>
        <p:txBody>
          <a:bodyPr/>
          <a:lstStyle>
            <a:lvl1pPr>
              <a:defRPr>
                <a:latin typeface="Trefoil Sans"/>
                <a:cs typeface="Trefoil Sans"/>
              </a:defRPr>
            </a:lvl1pPr>
          </a:lstStyle>
          <a:p>
            <a:endParaRPr lang="en-US">
              <a:solidFill>
                <a:srgbClr val="FFFFFF"/>
              </a:solidFill>
            </a:endParaRPr>
          </a:p>
        </p:txBody>
      </p:sp>
    </p:spTree>
    <p:extLst>
      <p:ext uri="{BB962C8B-B14F-4D97-AF65-F5344CB8AC3E}">
        <p14:creationId xmlns:p14="http://schemas.microsoft.com/office/powerpoint/2010/main" val="4088461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left">
    <p:spTree>
      <p:nvGrpSpPr>
        <p:cNvPr id="1" name=""/>
        <p:cNvGrpSpPr/>
        <p:nvPr/>
      </p:nvGrpSpPr>
      <p:grpSpPr>
        <a:xfrm>
          <a:off x="0" y="0"/>
          <a:ext cx="0" cy="0"/>
          <a:chOff x="0" y="0"/>
          <a:chExt cx="0" cy="0"/>
        </a:xfrm>
      </p:grpSpPr>
      <p:sp>
        <p:nvSpPr>
          <p:cNvPr id="10" name="Rectangle 9"/>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358441" y="1408813"/>
            <a:ext cx="6354972" cy="4162464"/>
          </a:xfrm>
          <a:prstGeom prst="rect">
            <a:avLst/>
          </a:prstGeom>
        </p:spPr>
        <p:txBody>
          <a:bodyPr/>
          <a:lstStyle>
            <a:lvl1pPr marL="0" indent="0">
              <a:buSzPct val="90000"/>
              <a:buFont typeface="Arial"/>
              <a:buNone/>
              <a:defRPr sz="2667" b="0" i="0">
                <a:latin typeface="Trefoil Sans"/>
              </a:defRPr>
            </a:lvl1pPr>
            <a:lvl2pPr marL="457189" indent="-304792">
              <a:spcBef>
                <a:spcPts val="0"/>
              </a:spcBef>
              <a:buSzPct val="90000"/>
              <a:buFont typeface="Arial"/>
              <a:buChar char="•"/>
              <a:defRPr sz="2667"/>
            </a:lvl2pPr>
            <a:lvl3pPr marL="914377" indent="-304792">
              <a:buSzPct val="90000"/>
              <a:buFont typeface="Courier New"/>
              <a:buChar char="o"/>
              <a:defRPr sz="2667"/>
            </a:lvl3pPr>
            <a:lvl4pPr marL="1371566" indent="-304792">
              <a:buSzPct val="90000"/>
              <a:buFont typeface="Arial"/>
              <a:buChar char="•"/>
              <a:defRPr sz="2667"/>
            </a:lvl4pPr>
            <a:lvl5pPr marL="1913419" indent="-321725">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a:p>
        </p:txBody>
      </p:sp>
      <p:sp>
        <p:nvSpPr>
          <p:cNvPr id="8" name="Text Placeholder 7"/>
          <p:cNvSpPr>
            <a:spLocks noGrp="1"/>
          </p:cNvSpPr>
          <p:nvPr>
            <p:ph type="body" sz="quarter" idx="13"/>
          </p:nvPr>
        </p:nvSpPr>
        <p:spPr>
          <a:xfrm>
            <a:off x="6713413" y="1408814"/>
            <a:ext cx="5058833" cy="4180417"/>
          </a:xfrm>
        </p:spPr>
        <p:txBody>
          <a:bodyPr anchor="ctr">
            <a:normAutofit/>
          </a:bodyPr>
          <a:lstStyle>
            <a:lvl1pPr marL="0" indent="0" algn="l">
              <a:lnSpc>
                <a:spcPct val="120000"/>
              </a:lnSpc>
              <a:spcBef>
                <a:spcPts val="0"/>
              </a:spcBef>
              <a:spcAft>
                <a:spcPts val="1067"/>
              </a:spcAft>
              <a:buNone/>
              <a:defRPr sz="2667" b="0" i="0" baseline="0">
                <a:latin typeface="Trefoil Sans"/>
                <a:cs typeface="Trefoil Sans"/>
              </a:defRPr>
            </a:lvl1pPr>
            <a:lvl2pPr marL="448722" indent="0">
              <a:buNone/>
              <a:defRPr/>
            </a:lvl2pPr>
            <a:lvl3pPr marL="994808" indent="0">
              <a:buNone/>
              <a:defRPr/>
            </a:lvl3pPr>
            <a:lvl4pPr marL="1509146" indent="0">
              <a:buNone/>
              <a:defRPr/>
            </a:lvl4pPr>
            <a:lvl5pPr marL="2055233" indent="0">
              <a:buNone/>
              <a:defRPr/>
            </a:lvl5pPr>
          </a:lstStyle>
          <a:p>
            <a:pPr lvl="0"/>
            <a:r>
              <a:rPr lang="en-US"/>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CONTENT PAGE IMAGE LEFT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
        <p:nvSpPr>
          <p:cNvPr id="12" name="Footer Placeholder 4"/>
          <p:cNvSpPr>
            <a:spLocks noGrp="1"/>
          </p:cNvSpPr>
          <p:nvPr>
            <p:ph type="ftr" sz="quarter" idx="12"/>
          </p:nvPr>
        </p:nvSpPr>
        <p:spPr>
          <a:xfrm>
            <a:off x="942453" y="6360027"/>
            <a:ext cx="7083947" cy="209549"/>
          </a:xfrm>
        </p:spPr>
        <p:txBody>
          <a:bodyPr/>
          <a:lstStyle>
            <a:lvl1pPr>
              <a:defRPr>
                <a:latin typeface="Trefoil Sans"/>
                <a:cs typeface="Trefoil Sans"/>
              </a:defRPr>
            </a:lvl1pPr>
          </a:lstStyle>
          <a:p>
            <a:endParaRPr lang="en-US">
              <a:solidFill>
                <a:srgbClr val="FFFFFF"/>
              </a:solidFill>
            </a:endParaRPr>
          </a:p>
        </p:txBody>
      </p:sp>
    </p:spTree>
    <p:extLst>
      <p:ext uri="{BB962C8B-B14F-4D97-AF65-F5344CB8AC3E}">
        <p14:creationId xmlns:p14="http://schemas.microsoft.com/office/powerpoint/2010/main" val="2908663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Trefoil Sans"/>
                <a:cs typeface="Trefoil Sans"/>
              </a:defRPr>
            </a:lvl1pPr>
          </a:lstStyle>
          <a:p>
            <a:fld id="{F8C12AA3-6E81-C746-8BB2-6661939CBDDC}" type="slidenum">
              <a:rPr lang="en-US" smtClean="0"/>
              <a:pPr/>
              <a:t>‹#›</a:t>
            </a:fld>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BLANK</a:t>
            </a:r>
          </a:p>
        </p:txBody>
      </p:sp>
    </p:spTree>
    <p:extLst>
      <p:ext uri="{BB962C8B-B14F-4D97-AF65-F5344CB8AC3E}">
        <p14:creationId xmlns:p14="http://schemas.microsoft.com/office/powerpoint/2010/main" val="2760980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Page Btm Green Bar">
    <p:spTree>
      <p:nvGrpSpPr>
        <p:cNvPr id="1" name=""/>
        <p:cNvGrpSpPr/>
        <p:nvPr/>
      </p:nvGrpSpPr>
      <p:grpSpPr>
        <a:xfrm>
          <a:off x="0" y="0"/>
          <a:ext cx="0" cy="0"/>
          <a:chOff x="0" y="0"/>
          <a:chExt cx="0" cy="0"/>
        </a:xfrm>
      </p:grpSpPr>
      <p:sp>
        <p:nvSpPr>
          <p:cNvPr id="5" name="Rectangle 4"/>
          <p:cNvSpPr/>
          <p:nvPr userDrawn="1"/>
        </p:nvSpPr>
        <p:spPr>
          <a:xfrm>
            <a:off x="2"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Content Placeholder 5"/>
          <p:cNvSpPr>
            <a:spLocks noGrp="1"/>
          </p:cNvSpPr>
          <p:nvPr>
            <p:ph sz="quarter" idx="10"/>
          </p:nvPr>
        </p:nvSpPr>
        <p:spPr>
          <a:xfrm>
            <a:off x="341376" y="1402080"/>
            <a:ext cx="10972800" cy="4241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CONTENT PAGE BOTTOM GREEN BAR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49" y="6203123"/>
            <a:ext cx="546111" cy="523356"/>
          </a:xfrm>
          <a:prstGeom prst="rect">
            <a:avLst/>
          </a:prstGeom>
        </p:spPr>
      </p:pic>
    </p:spTree>
    <p:extLst>
      <p:ext uri="{BB962C8B-B14F-4D97-AF65-F5344CB8AC3E}">
        <p14:creationId xmlns:p14="http://schemas.microsoft.com/office/powerpoint/2010/main" val="2616193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xtra Content page w/trefoil">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sp>
        <p:nvSpPr>
          <p:cNvPr id="2" name="Title 1"/>
          <p:cNvSpPr>
            <a:spLocks noGrp="1"/>
          </p:cNvSpPr>
          <p:nvPr>
            <p:ph type="title"/>
          </p:nvPr>
        </p:nvSpPr>
        <p:spPr>
          <a:xfrm>
            <a:off x="463296" y="256033"/>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7"/>
            <a:ext cx="7083947" cy="209549"/>
          </a:xfrm>
        </p:spPr>
        <p:txBody>
          <a:body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97" y="6189216"/>
            <a:ext cx="548640" cy="548640"/>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EXTRA VERTICAL SPACE</a:t>
            </a:r>
          </a:p>
        </p:txBody>
      </p:sp>
      <p:sp>
        <p:nvSpPr>
          <p:cNvPr id="6" name="Content Placeholder 5"/>
          <p:cNvSpPr>
            <a:spLocks noGrp="1"/>
          </p:cNvSpPr>
          <p:nvPr>
            <p:ph sz="quarter" idx="13"/>
          </p:nvPr>
        </p:nvSpPr>
        <p:spPr>
          <a:xfrm>
            <a:off x="338667" y="1210733"/>
            <a:ext cx="11563349" cy="4851400"/>
          </a:xfrm>
        </p:spPr>
        <p:txBody>
          <a:bodyPr>
            <a:normAutofit/>
          </a:bodyPr>
          <a:lstStyle>
            <a:lvl1pPr>
              <a:defRPr sz="2667"/>
            </a:lvl1pPr>
            <a:lvl2pPr marL="761981" indent="-313259">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78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2C8EF6-B9F8-6F4B-A7FA-7DE33AE7DD63}"/>
              </a:ext>
            </a:extLst>
          </p:cNvPr>
          <p:cNvSpPr>
            <a:spLocks noGrp="1"/>
          </p:cNvSpPr>
          <p:nvPr>
            <p:ph type="subTitle" idx="1"/>
          </p:nvPr>
        </p:nvSpPr>
        <p:spPr>
          <a:xfrm>
            <a:off x="1524000" y="1338943"/>
            <a:ext cx="9144000" cy="3918857"/>
          </a:xfrm>
        </p:spPr>
        <p:txBody>
          <a:bodyPr/>
          <a:lstStyle>
            <a:lvl1pPr marL="0" indent="0" algn="l">
              <a:buNone/>
              <a:defRPr sz="2400" b="0" i="0">
                <a:latin typeface="Trefoil Sans" panose="020B000000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Date Placeholder 10">
            <a:extLst>
              <a:ext uri="{FF2B5EF4-FFF2-40B4-BE49-F238E27FC236}">
                <a16:creationId xmlns:a16="http://schemas.microsoft.com/office/drawing/2014/main" id="{81C5847E-634A-5F43-9298-10E0CBD0958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5071F4FF-1F65-9C4A-8C6C-91A94CE47703}"/>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9C6867E1-4E44-A843-AF88-F0E03D955D6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5" name="Title 14">
            <a:extLst>
              <a:ext uri="{FF2B5EF4-FFF2-40B4-BE49-F238E27FC236}">
                <a16:creationId xmlns:a16="http://schemas.microsoft.com/office/drawing/2014/main" id="{B599891B-1141-B345-A47A-D7EB94BE5FD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179784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hoto Right, 1/2 page bleed">
    <p:spTree>
      <p:nvGrpSpPr>
        <p:cNvPr id="1" name=""/>
        <p:cNvGrpSpPr/>
        <p:nvPr/>
      </p:nvGrpSpPr>
      <p:grpSpPr>
        <a:xfrm>
          <a:off x="0" y="0"/>
          <a:ext cx="0" cy="0"/>
          <a:chOff x="0" y="0"/>
          <a:chExt cx="0" cy="0"/>
        </a:xfrm>
      </p:grpSpPr>
      <p:sp>
        <p:nvSpPr>
          <p:cNvPr id="6" name="Rectangle 5"/>
          <p:cNvSpPr/>
          <p:nvPr userDrawn="1"/>
        </p:nvSpPr>
        <p:spPr>
          <a:xfrm>
            <a:off x="1" y="0"/>
            <a:ext cx="12192003" cy="1524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latin typeface="Trefoil Sans"/>
            </a:endParaRPr>
          </a:p>
        </p:txBody>
      </p:sp>
      <p:sp>
        <p:nvSpPr>
          <p:cNvPr id="8" name="Picture Placeholder 7"/>
          <p:cNvSpPr>
            <a:spLocks noGrp="1"/>
          </p:cNvSpPr>
          <p:nvPr>
            <p:ph type="pic" sz="quarter" idx="10"/>
          </p:nvPr>
        </p:nvSpPr>
        <p:spPr>
          <a:xfrm>
            <a:off x="4870349" y="1525571"/>
            <a:ext cx="7321651" cy="5332429"/>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13" name="Content Placeholder 2"/>
          <p:cNvSpPr>
            <a:spLocks noGrp="1"/>
          </p:cNvSpPr>
          <p:nvPr>
            <p:ph sz="half" idx="11"/>
          </p:nvPr>
        </p:nvSpPr>
        <p:spPr>
          <a:xfrm>
            <a:off x="350987" y="1828800"/>
            <a:ext cx="4206499" cy="4730419"/>
          </a:xfrm>
          <a:prstGeom prst="rect">
            <a:avLst/>
          </a:prstGeom>
        </p:spPr>
        <p:txBody>
          <a:bodyPr>
            <a:normAutofit/>
          </a:bodyPr>
          <a:lstStyle>
            <a:lvl1pPr marL="0" indent="0">
              <a:buClrTx/>
              <a:buSzPct val="100000"/>
              <a:buNone/>
              <a:defRPr sz="3200">
                <a:solidFill>
                  <a:schemeClr val="tx1"/>
                </a:solidFill>
              </a:defRPr>
            </a:lvl1pPr>
            <a:lvl2pPr marL="256026" indent="-256026">
              <a:buClrTx/>
              <a:buSzPct val="100000"/>
              <a:buFont typeface="Arial"/>
              <a:buChar char="•"/>
              <a:defRPr sz="3200">
                <a:solidFill>
                  <a:schemeClr val="tx1"/>
                </a:solidFill>
              </a:defRPr>
            </a:lvl2pPr>
            <a:lvl3pPr>
              <a:buClr>
                <a:srgbClr val="006601"/>
              </a:buClr>
              <a:defRPr sz="2133"/>
            </a:lvl3pPr>
            <a:lvl4pPr>
              <a:buClr>
                <a:srgbClr val="006601"/>
              </a:buClr>
              <a:defRPr sz="2133"/>
            </a:lvl4pPr>
            <a:lvl5pPr>
              <a:buClr>
                <a:srgbClr val="006601"/>
              </a:buCl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PHOTO RIGHT,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3588744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7629071" y="1862667"/>
            <a:ext cx="4206499" cy="4250267"/>
          </a:xfrm>
          <a:prstGeom prst="rect">
            <a:avLst/>
          </a:prstGeom>
        </p:spPr>
        <p:txBody>
          <a:bodyPr>
            <a:normAutofit/>
          </a:bodyPr>
          <a:lstStyle>
            <a:lvl1pPr marL="0" indent="0">
              <a:buClrTx/>
              <a:buSzPct val="100000"/>
              <a:buNone/>
              <a:defRPr sz="3200">
                <a:solidFill>
                  <a:schemeClr val="tx1"/>
                </a:solidFill>
              </a:defRPr>
            </a:lvl1pPr>
            <a:lvl2pPr marL="256026" indent="-256026">
              <a:buClrTx/>
              <a:buSzPct val="100000"/>
              <a:buFont typeface="Arial"/>
              <a:buChar char="•"/>
              <a:defRPr sz="3200">
                <a:solidFill>
                  <a:schemeClr val="tx1"/>
                </a:solidFill>
              </a:defRPr>
            </a:lvl2pPr>
            <a:lvl3pPr>
              <a:buClr>
                <a:srgbClr val="006601"/>
              </a:buClr>
              <a:defRPr sz="2133"/>
            </a:lvl3pPr>
            <a:lvl4pPr>
              <a:buClr>
                <a:srgbClr val="006601"/>
              </a:buClr>
              <a:defRPr sz="2133"/>
            </a:lvl4pPr>
            <a:lvl5pPr>
              <a:buClr>
                <a:srgbClr val="006601"/>
              </a:buCl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8" name="Picture Placeholder 7"/>
          <p:cNvSpPr>
            <a:spLocks noGrp="1"/>
          </p:cNvSpPr>
          <p:nvPr>
            <p:ph type="pic" sz="quarter" idx="10"/>
          </p:nvPr>
        </p:nvSpPr>
        <p:spPr>
          <a:xfrm>
            <a:off x="0" y="1525571"/>
            <a:ext cx="7321651" cy="5332429"/>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a:p>
        </p:txBody>
      </p:sp>
      <p:sp>
        <p:nvSpPr>
          <p:cNvPr id="6" name="Rectangle 5"/>
          <p:cNvSpPr/>
          <p:nvPr userDrawn="1"/>
        </p:nvSpPr>
        <p:spPr>
          <a:xfrm>
            <a:off x="1" y="0"/>
            <a:ext cx="12192003" cy="1524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latin typeface="Trefoil Sans"/>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PHOTO LEFT, ½-PAGE BLEED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2515424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1480" y="6192079"/>
            <a:ext cx="762000" cy="548640"/>
          </a:xfrm>
          <a:prstGeom prst="rect">
            <a:avLst/>
          </a:prstGeom>
        </p:spPr>
      </p:pic>
      <p:sp>
        <p:nvSpPr>
          <p:cNvPr id="8" name="Rectangle 7"/>
          <p:cNvSpPr/>
          <p:nvPr userDrawn="1"/>
        </p:nvSpPr>
        <p:spPr>
          <a:xfrm>
            <a:off x="194387"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3" name="Picture Placeholder 2"/>
          <p:cNvSpPr>
            <a:spLocks noGrp="1"/>
          </p:cNvSpPr>
          <p:nvPr>
            <p:ph type="pic" idx="1"/>
          </p:nvPr>
        </p:nvSpPr>
        <p:spPr>
          <a:xfrm>
            <a:off x="0" y="1530050"/>
            <a:ext cx="12192000" cy="5352143"/>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PICTURE</a:t>
            </a:r>
            <a:r>
              <a:rPr lang="en-US" sz="2400" baseline="0">
                <a:latin typeface="Trefoil Sans"/>
              </a:rPr>
              <a:t> WITH TITLE BAR</a:t>
            </a:r>
            <a:endParaRPr lang="en-US" sz="2400">
              <a:latin typeface="Trefoil Sans"/>
            </a:endParaRPr>
          </a:p>
        </p:txBody>
      </p:sp>
    </p:spTree>
    <p:extLst>
      <p:ext uri="{BB962C8B-B14F-4D97-AF65-F5344CB8AC3E}">
        <p14:creationId xmlns:p14="http://schemas.microsoft.com/office/powerpoint/2010/main" val="856737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7" name="Table Placeholder 6"/>
          <p:cNvSpPr>
            <a:spLocks noGrp="1"/>
          </p:cNvSpPr>
          <p:nvPr>
            <p:ph type="tbl" sz="quarter" idx="10"/>
          </p:nvPr>
        </p:nvSpPr>
        <p:spPr>
          <a:xfrm>
            <a:off x="614240" y="1649768"/>
            <a:ext cx="10972800" cy="4497033"/>
          </a:xfrm>
          <a:prstGeom prst="rect">
            <a:avLst/>
          </a:prstGeom>
        </p:spPr>
        <p:txBody>
          <a:bodyPr>
            <a:normAutofit/>
          </a:bodyPr>
          <a:lstStyle>
            <a:lvl1pPr marL="0" indent="0">
              <a:buNone/>
              <a:defRPr sz="2933"/>
            </a:lvl1pPr>
          </a:lstStyle>
          <a:p>
            <a:endParaRPr lang="en-US"/>
          </a:p>
        </p:txBody>
      </p:sp>
      <p:sp>
        <p:nvSpPr>
          <p:cNvPr id="3" name="Slide Number Placeholder 2"/>
          <p:cNvSpPr>
            <a:spLocks noGrp="1"/>
          </p:cNvSpPr>
          <p:nvPr>
            <p:ph type="sldNum" sz="quarter" idx="11"/>
          </p:nvPr>
        </p:nvSpPr>
        <p:spPr/>
        <p:txBody>
          <a:bodyPr/>
          <a:lstStyle/>
          <a:p>
            <a:fld id="{F8C12AA3-6E81-C746-8BB2-6661939CBDDC}" type="slidenum">
              <a:rPr lang="en-US" smtClean="0"/>
              <a:pPr/>
              <a:t>‹#›</a:t>
            </a:fld>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TABLE WITH TITLE</a:t>
            </a:r>
          </a:p>
        </p:txBody>
      </p:sp>
      <p:sp>
        <p:nvSpPr>
          <p:cNvPr id="9" name="Footer Placeholder 2"/>
          <p:cNvSpPr>
            <a:spLocks noGrp="1"/>
          </p:cNvSpPr>
          <p:nvPr>
            <p:ph type="ftr" sz="quarter" idx="16"/>
          </p:nvPr>
        </p:nvSpPr>
        <p:spPr>
          <a:xfrm>
            <a:off x="459167" y="6360027"/>
            <a:ext cx="7083947" cy="209549"/>
          </a:xfrm>
        </p:spPr>
        <p:txBody>
          <a:bodyPr/>
          <a:lstStyle/>
          <a:p>
            <a:endParaRPr lang="en-US"/>
          </a:p>
        </p:txBody>
      </p:sp>
    </p:spTree>
    <p:extLst>
      <p:ext uri="{BB962C8B-B14F-4D97-AF65-F5344CB8AC3E}">
        <p14:creationId xmlns:p14="http://schemas.microsoft.com/office/powerpoint/2010/main" val="4210298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refoil Sans"/>
            </a:endParaRPr>
          </a:p>
        </p:txBody>
      </p:sp>
      <p:sp>
        <p:nvSpPr>
          <p:cNvPr id="4" name="Chart Placeholder 3"/>
          <p:cNvSpPr>
            <a:spLocks noGrp="1"/>
          </p:cNvSpPr>
          <p:nvPr>
            <p:ph type="chart" sz="quarter" idx="10"/>
          </p:nvPr>
        </p:nvSpPr>
        <p:spPr>
          <a:xfrm>
            <a:off x="1424094" y="2137096"/>
            <a:ext cx="9277773" cy="4340225"/>
          </a:xfrm>
          <a:prstGeom prst="rect">
            <a:avLst/>
          </a:prstGeom>
        </p:spPr>
        <p:txBody>
          <a:bodyPr/>
          <a:lstStyle>
            <a:lvl1pPr marL="0" indent="0">
              <a:buNone/>
              <a:defRPr/>
            </a:lvl1pPr>
          </a:lstStyle>
          <a:p>
            <a:endParaRPr lang="en-US"/>
          </a:p>
        </p:txBody>
      </p:sp>
      <p:sp>
        <p:nvSpPr>
          <p:cNvPr id="9" name="Text Placeholder 8"/>
          <p:cNvSpPr>
            <a:spLocks noGrp="1"/>
          </p:cNvSpPr>
          <p:nvPr>
            <p:ph type="body" sz="quarter" idx="12"/>
          </p:nvPr>
        </p:nvSpPr>
        <p:spPr>
          <a:xfrm>
            <a:off x="353568" y="1524000"/>
            <a:ext cx="10858120" cy="730885"/>
          </a:xfrm>
          <a:prstGeom prst="rect">
            <a:avLst/>
          </a:prstGeom>
        </p:spPr>
        <p:txBody>
          <a:bodyPr/>
          <a:lstStyle>
            <a:lvl1pPr marL="0" indent="0">
              <a:buFontTx/>
              <a:buNone/>
              <a:defRPr b="0" i="0">
                <a:latin typeface="Trefoil Sans SemiBold"/>
                <a:cs typeface="Trefoil Sans SemiBold"/>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8C12AA3-6E81-C746-8BB2-6661939CBDDC}"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482" y="6190481"/>
            <a:ext cx="572844" cy="548640"/>
          </a:xfrm>
          <a:prstGeom prst="rect">
            <a:avLst/>
          </a:prstGeom>
        </p:spPr>
      </p:pic>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CHART WITH TITLE &amp;</a:t>
            </a:r>
            <a:r>
              <a:rPr lang="en-US" sz="2400" baseline="0">
                <a:latin typeface="Trefoil Sans"/>
              </a:rPr>
              <a:t> SUBTITLE</a:t>
            </a:r>
            <a:endParaRPr lang="en-US" sz="2400">
              <a:latin typeface="Trefoil Sans"/>
            </a:endParaRPr>
          </a:p>
        </p:txBody>
      </p:sp>
      <p:sp>
        <p:nvSpPr>
          <p:cNvPr id="12" name="Footer Placeholder 3"/>
          <p:cNvSpPr>
            <a:spLocks noGrp="1"/>
          </p:cNvSpPr>
          <p:nvPr>
            <p:ph type="ftr" sz="quarter" idx="14"/>
          </p:nvPr>
        </p:nvSpPr>
        <p:spPr>
          <a:xfrm>
            <a:off x="938784" y="6360027"/>
            <a:ext cx="7083947" cy="209549"/>
          </a:xfrm>
        </p:spPr>
        <p:txBody>
          <a:bodyPr/>
          <a:lstStyle/>
          <a:p>
            <a:endParaRPr lang="en-US"/>
          </a:p>
        </p:txBody>
      </p:sp>
    </p:spTree>
    <p:extLst>
      <p:ext uri="{BB962C8B-B14F-4D97-AF65-F5344CB8AC3E}">
        <p14:creationId xmlns:p14="http://schemas.microsoft.com/office/powerpoint/2010/main" val="356286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029" y="-736607"/>
            <a:ext cx="5780424" cy="5780424"/>
          </a:xfrm>
          <a:prstGeom prst="rect">
            <a:avLst/>
          </a:prstGeom>
        </p:spPr>
      </p:pic>
      <p:sp>
        <p:nvSpPr>
          <p:cNvPr id="2" name="Title 1"/>
          <p:cNvSpPr>
            <a:spLocks noGrp="1"/>
          </p:cNvSpPr>
          <p:nvPr>
            <p:ph type="title"/>
          </p:nvPr>
        </p:nvSpPr>
        <p:spPr>
          <a:xfrm>
            <a:off x="564069" y="1722138"/>
            <a:ext cx="10972800" cy="954793"/>
          </a:xfrm>
        </p:spPr>
        <p:txBody>
          <a:bodyPr>
            <a:normAutofit/>
          </a:bodyPr>
          <a:lstStyle>
            <a:lvl1pPr algn="l">
              <a:defRPr sz="5733"/>
            </a:lvl1pPr>
          </a:lstStyle>
          <a:p>
            <a:r>
              <a:rPr lang="en-US"/>
              <a:t>Click to edit Master title style</a:t>
            </a:r>
          </a:p>
        </p:txBody>
      </p:sp>
      <p:sp>
        <p:nvSpPr>
          <p:cNvPr id="14"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F8C12AA3-6E81-C746-8BB2-6661939CBDDC}" type="slidenum">
              <a:rPr lang="en-US" smtClean="0"/>
              <a:pPr/>
              <a:t>‹#›</a:t>
            </a:fld>
            <a:endParaRPr lang="en-US"/>
          </a:p>
        </p:txBody>
      </p:sp>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END SLIDE</a:t>
            </a:r>
          </a:p>
        </p:txBody>
      </p:sp>
      <p:pic>
        <p:nvPicPr>
          <p:cNvPr id="12" name="Picture 11"/>
          <p:cNvPicPr>
            <a:picLocks noChangeAspect="1"/>
          </p:cNvPicPr>
          <p:nvPr userDrawn="1"/>
        </p:nvPicPr>
        <p:blipFill>
          <a:blip r:embed="rId3"/>
          <a:stretch>
            <a:fillRect/>
          </a:stretch>
        </p:blipFill>
        <p:spPr>
          <a:xfrm>
            <a:off x="221481" y="161981"/>
            <a:ext cx="2529051" cy="1008639"/>
          </a:xfrm>
          <a:prstGeom prst="rect">
            <a:avLst/>
          </a:prstGeom>
        </p:spPr>
      </p:pic>
    </p:spTree>
    <p:extLst>
      <p:ext uri="{BB962C8B-B14F-4D97-AF65-F5344CB8AC3E}">
        <p14:creationId xmlns:p14="http://schemas.microsoft.com/office/powerpoint/2010/main" val="3413559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800">
              <a:latin typeface="Arial"/>
            </a:endParaRPr>
          </a:p>
        </p:txBody>
      </p:sp>
      <p:sp>
        <p:nvSpPr>
          <p:cNvPr id="2" name="Title 1"/>
          <p:cNvSpPr>
            <a:spLocks noGrp="1"/>
          </p:cNvSpPr>
          <p:nvPr>
            <p:ph type="title"/>
          </p:nvPr>
        </p:nvSpPr>
        <p:spPr>
          <a:xfrm>
            <a:off x="463296" y="256034"/>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8"/>
            <a:ext cx="7083947" cy="209549"/>
          </a:xfrm>
        </p:spPr>
        <p:txBody>
          <a:bodyPr/>
          <a:lstStyle/>
          <a:p>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800">
                <a:latin typeface="Arial"/>
              </a:rPr>
              <a:t>EXTRA VERTICAL SPACE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483" y="6276801"/>
            <a:ext cx="572844" cy="409583"/>
          </a:xfrm>
          <a:prstGeom prst="rect">
            <a:avLst/>
          </a:prstGeom>
        </p:spPr>
      </p:pic>
      <p:sp>
        <p:nvSpPr>
          <p:cNvPr id="11" name="Text Placeholder 5"/>
          <p:cNvSpPr>
            <a:spLocks noGrp="1"/>
          </p:cNvSpPr>
          <p:nvPr>
            <p:ph idx="1"/>
          </p:nvPr>
        </p:nvSpPr>
        <p:spPr>
          <a:xfrm>
            <a:off x="460782" y="1428435"/>
            <a:ext cx="11617055" cy="4242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120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2C8EF6-B9F8-6F4B-A7FA-7DE33AE7DD63}"/>
              </a:ext>
            </a:extLst>
          </p:cNvPr>
          <p:cNvSpPr>
            <a:spLocks noGrp="1"/>
          </p:cNvSpPr>
          <p:nvPr>
            <p:ph type="subTitle" idx="1"/>
          </p:nvPr>
        </p:nvSpPr>
        <p:spPr>
          <a:xfrm>
            <a:off x="1524000" y="1338943"/>
            <a:ext cx="9144000" cy="3918857"/>
          </a:xfrm>
        </p:spPr>
        <p:txBody>
          <a:bodyPr/>
          <a:lstStyle>
            <a:lvl1pPr marL="0" indent="0" algn="l">
              <a:buNone/>
              <a:defRPr sz="2400" b="0" i="0">
                <a:latin typeface="Trefoil Sans" panose="020B000000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Date Placeholder 10">
            <a:extLst>
              <a:ext uri="{FF2B5EF4-FFF2-40B4-BE49-F238E27FC236}">
                <a16:creationId xmlns:a16="http://schemas.microsoft.com/office/drawing/2014/main" id="{81C5847E-634A-5F43-9298-10E0CBD0958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5071F4FF-1F65-9C4A-8C6C-91A94CE47703}"/>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9C6867E1-4E44-A843-AF88-F0E03D955D6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5" name="Title 14">
            <a:extLst>
              <a:ext uri="{FF2B5EF4-FFF2-40B4-BE49-F238E27FC236}">
                <a16:creationId xmlns:a16="http://schemas.microsoft.com/office/drawing/2014/main" id="{B599891B-1141-B345-A47A-D7EB94BE5FD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207666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78225-C4F4-504B-8526-B615EAA6B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7CE616B-D90A-034A-987C-3DA3D14FFD71}"/>
              </a:ext>
            </a:extLst>
          </p:cNvPr>
          <p:cNvSpPr>
            <a:spLocks noGrp="1"/>
          </p:cNvSpPr>
          <p:nvPr>
            <p:ph type="title" hasCustomPrompt="1"/>
          </p:nvPr>
        </p:nvSpPr>
        <p:spPr/>
        <p:txBody>
          <a:bodyPr/>
          <a:lstStyle/>
          <a:p>
            <a:r>
              <a:rPr lang="en-US" dirty="0"/>
              <a:t>CLICK TO EDIT MASTER TITLE STYLE</a:t>
            </a:r>
          </a:p>
        </p:txBody>
      </p:sp>
      <p:sp>
        <p:nvSpPr>
          <p:cNvPr id="8" name="Date Placeholder 7">
            <a:extLst>
              <a:ext uri="{FF2B5EF4-FFF2-40B4-BE49-F238E27FC236}">
                <a16:creationId xmlns:a16="http://schemas.microsoft.com/office/drawing/2014/main" id="{CA1EAD3B-EEA8-E24B-B146-0D1D8255C447}"/>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04962E93-E0E6-4B4B-B4ED-A82AE54C5E69}"/>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9141502A-EFD6-4743-B9E2-7DC00459FD7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4284090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89ABDF-6DC2-BB4C-AA38-6EF35E21B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7F831093-7A10-2745-B276-CBDA7E79AF62}"/>
              </a:ext>
            </a:extLst>
          </p:cNvPr>
          <p:cNvSpPr>
            <a:spLocks noGrp="1"/>
          </p:cNvSpPr>
          <p:nvPr>
            <p:ph type="title" hasCustomPrompt="1"/>
          </p:nvPr>
        </p:nvSpPr>
        <p:spPr/>
        <p:txBody>
          <a:bodyPr/>
          <a:lstStyle/>
          <a:p>
            <a:r>
              <a:rPr lang="en-US" dirty="0"/>
              <a:t>CLICK TO EDIT MASTER TITLE STYLE</a:t>
            </a:r>
          </a:p>
        </p:txBody>
      </p:sp>
      <p:sp>
        <p:nvSpPr>
          <p:cNvPr id="8" name="Date Placeholder 7">
            <a:extLst>
              <a:ext uri="{FF2B5EF4-FFF2-40B4-BE49-F238E27FC236}">
                <a16:creationId xmlns:a16="http://schemas.microsoft.com/office/drawing/2014/main" id="{BD6CAFAE-46CB-5B4E-909E-41E6BEB90E52}"/>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9" name="Footer Placeholder 8">
            <a:extLst>
              <a:ext uri="{FF2B5EF4-FFF2-40B4-BE49-F238E27FC236}">
                <a16:creationId xmlns:a16="http://schemas.microsoft.com/office/drawing/2014/main" id="{BE57C814-B8B4-464B-ABDF-9CDAB14F4EF9}"/>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83258BFB-AD67-5947-89E8-4633D03F99F9}"/>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76138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16E85-2B3C-904B-AC0C-48B50BCB5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429EF0BC-6670-254B-99EB-00D2270E1494}"/>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BC2AAA6F-718A-A644-9DC4-DA3EBDFF1D7A}"/>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6A602856-FA75-6E4F-A316-6812275F4C4F}"/>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7B5299F-4ED8-0D4A-99C6-561C7AA71B62}"/>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221284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E23DC-EFA0-7D45-B78C-2F8F64D07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5C221-10C0-524A-86BD-9DBEF1C72C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4ABD543-C5FB-EB4F-BF37-3C006B7D132E}"/>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5A7A01E8-523C-9647-BF08-AE2196DD07CB}"/>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8CB7E6A0-724C-F04F-862C-DECAA6675F61}"/>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29186E6-22CF-5E4A-87A7-D333FCEE8866}"/>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4184122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B96A55-F52A-B54B-86FF-779F4F5BF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8B4CB-54EF-5946-95E0-6E1696A0F7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F3270-0F6F-7E44-BF97-460705D4E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0BF03-4DDC-E843-859B-2D0E5E5F45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A6011D8D-F4D0-9242-B24B-CF8A98837F35}"/>
              </a:ext>
            </a:extLst>
          </p:cNvPr>
          <p:cNvSpPr>
            <a:spLocks noGrp="1"/>
          </p:cNvSpPr>
          <p:nvPr>
            <p:ph type="title" hasCustomPrompt="1"/>
          </p:nvPr>
        </p:nvSpPr>
        <p:spPr/>
        <p:txBody>
          <a:bodyPr/>
          <a:lstStyle/>
          <a:p>
            <a:r>
              <a:rPr lang="en-US" dirty="0"/>
              <a:t>CLICK TO EDIT MASTER TITLE STYLE</a:t>
            </a:r>
          </a:p>
        </p:txBody>
      </p:sp>
      <p:sp>
        <p:nvSpPr>
          <p:cNvPr id="11" name="Date Placeholder 10">
            <a:extLst>
              <a:ext uri="{FF2B5EF4-FFF2-40B4-BE49-F238E27FC236}">
                <a16:creationId xmlns:a16="http://schemas.microsoft.com/office/drawing/2014/main" id="{AA093FA7-E4F5-AD4B-9B21-6008F529CE7F}"/>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62092583-0578-6347-A1AE-812F2145738B}"/>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4E338722-6CF9-644C-8D7B-628F6C10AF72}"/>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3559558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BD2E8-8013-1D42-AFBB-680F6F3309B6}"/>
              </a:ext>
            </a:extLst>
          </p:cNvPr>
          <p:cNvSpPr>
            <a:spLocks noGrp="1"/>
          </p:cNvSpPr>
          <p:nvPr>
            <p:ph type="title" hasCustomPrompt="1"/>
          </p:nvPr>
        </p:nvSpPr>
        <p:spPr/>
        <p:txBody>
          <a:bodyPr/>
          <a:lstStyle/>
          <a:p>
            <a:r>
              <a:rPr lang="en-US" dirty="0"/>
              <a:t>CLICK TO EDIT MASTER TITLE STYLE</a:t>
            </a:r>
          </a:p>
        </p:txBody>
      </p:sp>
      <p:sp>
        <p:nvSpPr>
          <p:cNvPr id="7" name="Date Placeholder 6">
            <a:extLst>
              <a:ext uri="{FF2B5EF4-FFF2-40B4-BE49-F238E27FC236}">
                <a16:creationId xmlns:a16="http://schemas.microsoft.com/office/drawing/2014/main" id="{36077DE3-6CBC-7D45-BEBD-B853FFAB69E0}"/>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8" name="Footer Placeholder 7">
            <a:extLst>
              <a:ext uri="{FF2B5EF4-FFF2-40B4-BE49-F238E27FC236}">
                <a16:creationId xmlns:a16="http://schemas.microsoft.com/office/drawing/2014/main" id="{9032FF8D-5ED0-3C49-B288-3DA40F36AF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691C19-4305-554D-8DB0-AF3A4B770551}"/>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495453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066E73-427F-434E-865F-83C899DE02D7}"/>
              </a:ext>
            </a:extLst>
          </p:cNvPr>
          <p:cNvSpPr>
            <a:spLocks noGrp="1"/>
          </p:cNvSpPr>
          <p:nvPr>
            <p:ph idx="1"/>
          </p:nvPr>
        </p:nvSpPr>
        <p:spPr>
          <a:xfrm>
            <a:off x="5183188" y="1477962"/>
            <a:ext cx="6172200" cy="43830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358776B-B2EB-674D-9820-6D6EA79B1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64B620DA-4F07-4C45-893A-77BCBE2261B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CB4A637D-C418-9C4A-AEDF-2F7F16F82207}"/>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506791E6-4B8B-4F4B-A247-9DC91ADF78E8}"/>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2" name="Title 11">
            <a:extLst>
              <a:ext uri="{FF2B5EF4-FFF2-40B4-BE49-F238E27FC236}">
                <a16:creationId xmlns:a16="http://schemas.microsoft.com/office/drawing/2014/main" id="{84EB7B6A-10A9-2441-974A-9926E57A3F4E}"/>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230479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643772-B133-8645-B528-73AE5A219CF7}"/>
              </a:ext>
            </a:extLst>
          </p:cNvPr>
          <p:cNvSpPr>
            <a:spLocks noGrp="1"/>
          </p:cNvSpPr>
          <p:nvPr>
            <p:ph type="pic" idx="1"/>
          </p:nvPr>
        </p:nvSpPr>
        <p:spPr>
          <a:xfrm>
            <a:off x="5183188" y="1477962"/>
            <a:ext cx="6172200" cy="43830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421C4A-2D07-284D-83DC-0861861F4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E5971BF1-4160-9944-A197-45E573CE1496}"/>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D02BBCBD-B63F-1446-B755-84A2D734E416}"/>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92111B77-1C7E-884E-A79B-0CCD19F49B97}"/>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8842F54A-AA38-894D-87F4-BE582F6EAA17}"/>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3964485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5BF1-D437-43D4-B806-74B0A495EF6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EAA8A78-5513-4DDC-B312-AA95678BD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9FE1E-9734-464C-AAE8-38F0A3E1A22C}"/>
              </a:ext>
            </a:extLst>
          </p:cNvPr>
          <p:cNvSpPr>
            <a:spLocks noGrp="1"/>
          </p:cNvSpPr>
          <p:nvPr>
            <p:ph type="sldNum" sz="quarter" idx="12"/>
          </p:nvPr>
        </p:nvSpPr>
        <p:spPr/>
        <p:txBody>
          <a:bodyPr/>
          <a:lstStyle/>
          <a:p>
            <a:fld id="{B313FE93-4A89-BF45-9FF6-203250506450}" type="slidenum">
              <a:rPr lang="en-US" smtClean="0"/>
              <a:t>‹#›</a:t>
            </a:fld>
            <a:endParaRPr lang="en-US"/>
          </a:p>
        </p:txBody>
      </p:sp>
    </p:spTree>
    <p:extLst>
      <p:ext uri="{BB962C8B-B14F-4D97-AF65-F5344CB8AC3E}">
        <p14:creationId xmlns:p14="http://schemas.microsoft.com/office/powerpoint/2010/main" val="1352483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B9A20B-40EC-0D44-9B36-541A122F06B4}"/>
              </a:ext>
            </a:extLst>
          </p:cNvPr>
          <p:cNvSpPr>
            <a:spLocks noGrp="1"/>
          </p:cNvSpPr>
          <p:nvPr>
            <p:ph idx="1" hasCustomPrompt="1"/>
          </p:nvPr>
        </p:nvSpPr>
        <p:spPr/>
        <p:txBody>
          <a:bodyPr/>
          <a:lstStyle>
            <a:lvl1pPr>
              <a:defRPr/>
            </a:lvl1pPr>
          </a:lstStyle>
          <a:p>
            <a:pPr lvl="0"/>
            <a:r>
              <a:rPr lang="en-US" dirty="0"/>
              <a:t>Day Pass Usage </a:t>
            </a:r>
          </a:p>
        </p:txBody>
      </p:sp>
      <p:sp>
        <p:nvSpPr>
          <p:cNvPr id="13" name="Title 12">
            <a:extLst>
              <a:ext uri="{FF2B5EF4-FFF2-40B4-BE49-F238E27FC236}">
                <a16:creationId xmlns:a16="http://schemas.microsoft.com/office/drawing/2014/main" id="{4BD59708-AD41-7245-ADEE-9434A07DC9EC}"/>
              </a:ext>
            </a:extLst>
          </p:cNvPr>
          <p:cNvSpPr>
            <a:spLocks noGrp="1"/>
          </p:cNvSpPr>
          <p:nvPr>
            <p:ph type="title" hasCustomPrompt="1"/>
          </p:nvPr>
        </p:nvSpPr>
        <p:spPr/>
        <p:txBody>
          <a:bodyPr/>
          <a:lstStyle>
            <a:lvl1pPr>
              <a:defRPr/>
            </a:lvl1pPr>
          </a:lstStyle>
          <a:p>
            <a:r>
              <a:rPr lang="en-US" dirty="0"/>
              <a:t>Girl Experience Highlights</a:t>
            </a:r>
          </a:p>
        </p:txBody>
      </p:sp>
      <p:sp>
        <p:nvSpPr>
          <p:cNvPr id="14" name="Date Placeholder 13">
            <a:extLst>
              <a:ext uri="{FF2B5EF4-FFF2-40B4-BE49-F238E27FC236}">
                <a16:creationId xmlns:a16="http://schemas.microsoft.com/office/drawing/2014/main" id="{F4CEB918-3D03-E544-91E8-EE55AFB02338}"/>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5" name="Footer Placeholder 14">
            <a:extLst>
              <a:ext uri="{FF2B5EF4-FFF2-40B4-BE49-F238E27FC236}">
                <a16:creationId xmlns:a16="http://schemas.microsoft.com/office/drawing/2014/main" id="{4CAD4B31-823E-714C-8F3A-55EB0D5196B1}"/>
              </a:ext>
            </a:extLst>
          </p:cNvPr>
          <p:cNvSpPr>
            <a:spLocks noGrp="1"/>
          </p:cNvSpPr>
          <p:nvPr>
            <p:ph type="ftr" sz="quarter" idx="11"/>
          </p:nvPr>
        </p:nvSpPr>
        <p:spPr/>
        <p:txBody>
          <a:bodyPr/>
          <a:lstStyle/>
          <a:p>
            <a:endParaRPr lang="en-US" dirty="0"/>
          </a:p>
        </p:txBody>
      </p:sp>
      <p:sp>
        <p:nvSpPr>
          <p:cNvPr id="16" name="Slide Number Placeholder 15">
            <a:extLst>
              <a:ext uri="{FF2B5EF4-FFF2-40B4-BE49-F238E27FC236}">
                <a16:creationId xmlns:a16="http://schemas.microsoft.com/office/drawing/2014/main" id="{94C859B1-F106-104F-897A-C3E57F7287EF}"/>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3921507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416E85-2B3C-904B-AC0C-48B50BCB5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429EF0BC-6670-254B-99EB-00D2270E1494}"/>
              </a:ext>
            </a:extLst>
          </p:cNvPr>
          <p:cNvSpPr>
            <a:spLocks noGrp="1"/>
          </p:cNvSpPr>
          <p:nvPr>
            <p:ph type="title" hasCustomPrompt="1"/>
          </p:nvPr>
        </p:nvSpPr>
        <p:spPr/>
        <p:txBody>
          <a:bodyPr/>
          <a:lstStyle/>
          <a:p>
            <a:r>
              <a:rPr lang="en-US" dirty="0"/>
              <a:t>CLICK TO EDIT MASTER TITLE STYLE</a:t>
            </a:r>
          </a:p>
        </p:txBody>
      </p:sp>
      <p:sp>
        <p:nvSpPr>
          <p:cNvPr id="9" name="Date Placeholder 8">
            <a:extLst>
              <a:ext uri="{FF2B5EF4-FFF2-40B4-BE49-F238E27FC236}">
                <a16:creationId xmlns:a16="http://schemas.microsoft.com/office/drawing/2014/main" id="{BC2AAA6F-718A-A644-9DC4-DA3EBDFF1D7A}"/>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6A602856-FA75-6E4F-A316-6812275F4C4F}"/>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7B5299F-4ED8-0D4A-99C6-561C7AA71B62}"/>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2028937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DA9C6C-54CE-4743-A5CE-C3715FC3D5E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95FDC0B-9A75-2745-A23F-67015039C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E689E53-2A0A-2B48-9A56-C1CBB19B7EA9}"/>
              </a:ext>
            </a:extLst>
          </p:cNvPr>
          <p:cNvSpPr>
            <a:spLocks noGrp="1"/>
          </p:cNvSpPr>
          <p:nvPr>
            <p:ph type="title" hasCustomPrompt="1"/>
          </p:nvPr>
        </p:nvSpPr>
        <p:spPr/>
        <p:txBody>
          <a:bodyPr/>
          <a:lstStyle>
            <a:lvl1pPr>
              <a:defRPr/>
            </a:lvl1pPr>
          </a:lstStyle>
          <a:p>
            <a:r>
              <a:rPr lang="en-US" dirty="0"/>
              <a:t>Girl Experience Highlights </a:t>
            </a:r>
          </a:p>
        </p:txBody>
      </p:sp>
      <p:sp>
        <p:nvSpPr>
          <p:cNvPr id="10" name="Date Placeholder 9">
            <a:extLst>
              <a:ext uri="{FF2B5EF4-FFF2-40B4-BE49-F238E27FC236}">
                <a16:creationId xmlns:a16="http://schemas.microsoft.com/office/drawing/2014/main" id="{F6032A14-EDC3-B547-9962-ED233C7CE984}"/>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1" name="Footer Placeholder 10">
            <a:extLst>
              <a:ext uri="{FF2B5EF4-FFF2-40B4-BE49-F238E27FC236}">
                <a16:creationId xmlns:a16="http://schemas.microsoft.com/office/drawing/2014/main" id="{3DED1C3C-43E0-0249-8221-D10016BDEF51}"/>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2DAEF9F3-BAA4-C84E-8680-D0AC775C423E}"/>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41529530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9AE6DE-1942-2A45-9A18-394DFEEC4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5203-F82C-EE40-A6FF-C913FB49D2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0F785-19A5-F84C-8DAE-8A1D9F516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3DF59-9AEB-F14C-8AED-E51C093D48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73861D9-CFA5-034C-929C-3A5E98E8121F}"/>
              </a:ext>
            </a:extLst>
          </p:cNvPr>
          <p:cNvSpPr>
            <a:spLocks noGrp="1"/>
          </p:cNvSpPr>
          <p:nvPr>
            <p:ph type="title" hasCustomPrompt="1"/>
          </p:nvPr>
        </p:nvSpPr>
        <p:spPr/>
        <p:txBody>
          <a:bodyPr/>
          <a:lstStyle/>
          <a:p>
            <a:r>
              <a:rPr lang="en-US" dirty="0"/>
              <a:t>CLICK TO EDIT MASTER TITLE STYLE</a:t>
            </a:r>
          </a:p>
        </p:txBody>
      </p:sp>
      <p:sp>
        <p:nvSpPr>
          <p:cNvPr id="11" name="Date Placeholder 10">
            <a:extLst>
              <a:ext uri="{FF2B5EF4-FFF2-40B4-BE49-F238E27FC236}">
                <a16:creationId xmlns:a16="http://schemas.microsoft.com/office/drawing/2014/main" id="{04D1CC79-9A3B-584F-9A15-5E2539ED2F35}"/>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2" name="Footer Placeholder 11">
            <a:extLst>
              <a:ext uri="{FF2B5EF4-FFF2-40B4-BE49-F238E27FC236}">
                <a16:creationId xmlns:a16="http://schemas.microsoft.com/office/drawing/2014/main" id="{CE16AA7F-9663-1C43-97B1-DD3D402FCBBC}"/>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4661E99F-093F-B04D-A652-C685B496F14B}"/>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13567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a:p>
        </p:txBody>
      </p:sp>
      <p:sp>
        <p:nvSpPr>
          <p:cNvPr id="5" name="Text Placeholder 4"/>
          <p:cNvSpPr>
            <a:spLocks noGrp="1"/>
          </p:cNvSpPr>
          <p:nvPr>
            <p:ph type="body" sz="quarter" idx="13"/>
          </p:nvPr>
        </p:nvSpPr>
        <p:spPr>
          <a:xfrm>
            <a:off x="341375" y="1828800"/>
            <a:ext cx="11612727" cy="4274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4"/>
          </p:nvPr>
        </p:nvSpPr>
        <p:spPr>
          <a:xfrm>
            <a:off x="459167" y="6360027"/>
            <a:ext cx="7083947" cy="209549"/>
          </a:xfrm>
        </p:spPr>
        <p:txBody>
          <a:bodyPr/>
          <a:lstStyle/>
          <a:p>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TEXT</a:t>
            </a:r>
            <a:r>
              <a:rPr lang="en-US" sz="2400" baseline="0">
                <a:latin typeface="Trefoil Sans"/>
              </a:rPr>
              <a:t> ONLY </a:t>
            </a:r>
            <a:r>
              <a:rPr lang="en-US" sz="2400">
                <a:latin typeface="Trefoil Sans"/>
              </a:rPr>
              <a:t>PAGE</a:t>
            </a:r>
          </a:p>
        </p:txBody>
      </p:sp>
    </p:spTree>
    <p:extLst>
      <p:ext uri="{BB962C8B-B14F-4D97-AF65-F5344CB8AC3E}">
        <p14:creationId xmlns:p14="http://schemas.microsoft.com/office/powerpoint/2010/main" val="925530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53B94C-92A9-9542-8E52-CA7DD5C1143E}"/>
              </a:ext>
            </a:extLst>
          </p:cNvPr>
          <p:cNvSpPr>
            <a:spLocks noGrp="1"/>
          </p:cNvSpPr>
          <p:nvPr>
            <p:ph type="title" hasCustomPrompt="1"/>
          </p:nvPr>
        </p:nvSpPr>
        <p:spPr/>
        <p:txBody>
          <a:bodyPr/>
          <a:lstStyle/>
          <a:p>
            <a:r>
              <a:rPr lang="en-US" dirty="0"/>
              <a:t>CLICK TO EDIT MASTER TITLE STYLE</a:t>
            </a:r>
          </a:p>
        </p:txBody>
      </p:sp>
      <p:sp>
        <p:nvSpPr>
          <p:cNvPr id="7" name="Date Placeholder 6">
            <a:extLst>
              <a:ext uri="{FF2B5EF4-FFF2-40B4-BE49-F238E27FC236}">
                <a16:creationId xmlns:a16="http://schemas.microsoft.com/office/drawing/2014/main" id="{4C22823E-D79B-684F-9107-E61051C53AE2}"/>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8" name="Footer Placeholder 7">
            <a:extLst>
              <a:ext uri="{FF2B5EF4-FFF2-40B4-BE49-F238E27FC236}">
                <a16:creationId xmlns:a16="http://schemas.microsoft.com/office/drawing/2014/main" id="{6CF1396C-6029-E146-AD74-72B0F92F37C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EDD53F4-FE54-F74C-B331-F2B66A9270B9}"/>
              </a:ext>
            </a:extLst>
          </p:cNvPr>
          <p:cNvSpPr>
            <a:spLocks noGrp="1"/>
          </p:cNvSpPr>
          <p:nvPr>
            <p:ph type="sldNum" sz="quarter" idx="12"/>
          </p:nvPr>
        </p:nvSpPr>
        <p:spPr/>
        <p:txBody>
          <a:body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794518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BF4125-F732-6B4F-9CC1-3FF0714193F9}"/>
              </a:ext>
            </a:extLst>
          </p:cNvPr>
          <p:cNvSpPr>
            <a:spLocks noGrp="1"/>
          </p:cNvSpPr>
          <p:nvPr>
            <p:ph type="pic" idx="1"/>
          </p:nvPr>
        </p:nvSpPr>
        <p:spPr>
          <a:xfrm>
            <a:off x="5183188" y="1499734"/>
            <a:ext cx="6172200" cy="43613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F4BB33-4CB8-8F4F-8C9B-CCBFC0B44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AC68AD29-018C-9C4F-B84D-09AA32022F81}"/>
              </a:ext>
            </a:extLst>
          </p:cNvPr>
          <p:cNvSpPr>
            <a:spLocks noGrp="1"/>
          </p:cNvSpPr>
          <p:nvPr>
            <p:ph type="dt" sz="half" idx="10"/>
          </p:nvPr>
        </p:nvSpPr>
        <p:spPr/>
        <p:txBody>
          <a:bodyPr/>
          <a:lstStyle/>
          <a:p>
            <a:fld id="{22E7EFF1-E32E-014B-87B0-F1CAD35A2AC3}" type="datetime1">
              <a:rPr lang="en-US" smtClean="0"/>
              <a:t>4/27/2021</a:t>
            </a:fld>
            <a:endParaRPr lang="en-US" dirty="0"/>
          </a:p>
        </p:txBody>
      </p:sp>
      <p:sp>
        <p:nvSpPr>
          <p:cNvPr id="10" name="Footer Placeholder 9">
            <a:extLst>
              <a:ext uri="{FF2B5EF4-FFF2-40B4-BE49-F238E27FC236}">
                <a16:creationId xmlns:a16="http://schemas.microsoft.com/office/drawing/2014/main" id="{360E5D0C-710F-2B4B-ABD5-C98B4C1B4054}"/>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A5B5B5F1-80B1-0B47-9289-631FF6E53D76}"/>
              </a:ext>
            </a:extLst>
          </p:cNvPr>
          <p:cNvSpPr>
            <a:spLocks noGrp="1"/>
          </p:cNvSpPr>
          <p:nvPr>
            <p:ph type="sldNum" sz="quarter" idx="12"/>
          </p:nvPr>
        </p:nvSpPr>
        <p:spPr/>
        <p:txBody>
          <a:bodyPr/>
          <a:lstStyle/>
          <a:p>
            <a:fld id="{6F43BB9C-FC3C-9A42-9D91-2BFF0DB5006C}" type="slidenum">
              <a:rPr lang="en-US" smtClean="0"/>
              <a:pPr/>
              <a:t>‹#›</a:t>
            </a:fld>
            <a:endParaRPr lang="en-US" dirty="0"/>
          </a:p>
        </p:txBody>
      </p:sp>
      <p:sp>
        <p:nvSpPr>
          <p:cNvPr id="12" name="Title 11">
            <a:extLst>
              <a:ext uri="{FF2B5EF4-FFF2-40B4-BE49-F238E27FC236}">
                <a16:creationId xmlns:a16="http://schemas.microsoft.com/office/drawing/2014/main" id="{37150AB1-4ACB-784E-B988-367CD000796F}"/>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36541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only page">
  <p:cSld name="Text only page">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38" name="Google Shape;38;p19"/>
          <p:cNvSpPr txBox="1">
            <a:spLocks noGrp="1"/>
          </p:cNvSpPr>
          <p:nvPr>
            <p:ph type="body" idx="1"/>
          </p:nvPr>
        </p:nvSpPr>
        <p:spPr>
          <a:xfrm>
            <a:off x="341375" y="1828800"/>
            <a:ext cx="11612727" cy="4274301"/>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9" name="Google Shape;39;p19"/>
          <p:cNvSpPr txBox="1">
            <a:spLocks noGrp="1"/>
          </p:cNvSpPr>
          <p:nvPr>
            <p:ph type="ftr" idx="11"/>
          </p:nvPr>
        </p:nvSpPr>
        <p:spPr>
          <a:xfrm>
            <a:off x="459167"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0" name="Google Shape;40;p19"/>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b="0" i="0" u="none" strike="noStrike" cap="none" dirty="0">
                <a:solidFill>
                  <a:schemeClr val="lt1"/>
                </a:solidFill>
                <a:latin typeface="Arial"/>
                <a:ea typeface="Arial"/>
                <a:cs typeface="Arial"/>
                <a:sym typeface="Arial"/>
              </a:rPr>
              <a:t>TEXT ONLY PAGE</a:t>
            </a:r>
            <a:endParaRPr sz="2400" dirty="0"/>
          </a:p>
        </p:txBody>
      </p:sp>
    </p:spTree>
    <p:extLst>
      <p:ext uri="{BB962C8B-B14F-4D97-AF65-F5344CB8AC3E}">
        <p14:creationId xmlns:p14="http://schemas.microsoft.com/office/powerpoint/2010/main" val="2764799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49"/>
        <p:cNvGrpSpPr/>
        <p:nvPr/>
      </p:nvGrpSpPr>
      <p:grpSpPr>
        <a:xfrm>
          <a:off x="0" y="0"/>
          <a:ext cx="0" cy="0"/>
          <a:chOff x="0" y="0"/>
          <a:chExt cx="0" cy="0"/>
        </a:xfrm>
      </p:grpSpPr>
      <p:sp>
        <p:nvSpPr>
          <p:cNvPr id="50" name="Google Shape;50;p25"/>
          <p:cNvSpPr/>
          <p:nvPr/>
        </p:nvSpPr>
        <p:spPr>
          <a:xfrm>
            <a:off x="0" y="0"/>
            <a:ext cx="12192000" cy="6858000"/>
          </a:xfrm>
          <a:prstGeom prst="rect">
            <a:avLst/>
          </a:prstGeom>
          <a:gradFill>
            <a:gsLst>
              <a:gs pos="0">
                <a:srgbClr val="008745"/>
              </a:gs>
              <a:gs pos="49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51" name="Google Shape;51;p25"/>
          <p:cNvPicPr preferRelativeResize="0"/>
          <p:nvPr/>
        </p:nvPicPr>
        <p:blipFill rotWithShape="1">
          <a:blip r:embed="rId2">
            <a:alphaModFix/>
          </a:blip>
          <a:srcRect/>
          <a:stretch/>
        </p:blipFill>
        <p:spPr>
          <a:xfrm>
            <a:off x="7375029" y="-736607"/>
            <a:ext cx="5780424" cy="5780424"/>
          </a:xfrm>
          <a:prstGeom prst="rect">
            <a:avLst/>
          </a:prstGeom>
          <a:noFill/>
          <a:ln>
            <a:noFill/>
          </a:ln>
        </p:spPr>
      </p:pic>
      <p:sp>
        <p:nvSpPr>
          <p:cNvPr id="52" name="Google Shape;52;p25"/>
          <p:cNvSpPr txBox="1">
            <a:spLocks noGrp="1"/>
          </p:cNvSpPr>
          <p:nvPr>
            <p:ph type="title"/>
          </p:nvPr>
        </p:nvSpPr>
        <p:spPr>
          <a:xfrm>
            <a:off x="564069" y="1722138"/>
            <a:ext cx="10972800" cy="954793"/>
          </a:xfrm>
          <a:prstGeom prst="rect">
            <a:avLst/>
          </a:prstGeom>
          <a:noFill/>
          <a:ln>
            <a:noFill/>
          </a:ln>
        </p:spPr>
        <p:txBody>
          <a:bodyPr spcFirstLastPara="1" wrap="square" lIns="0" tIns="0" rIns="0" bIns="0" anchor="ctr" anchorCtr="0">
            <a:normAutofit/>
          </a:bodyPr>
          <a:lstStyle>
            <a:lvl1pPr lvl="0" algn="l">
              <a:lnSpc>
                <a:spcPct val="80000"/>
              </a:lnSpc>
              <a:spcBef>
                <a:spcPts val="0"/>
              </a:spcBef>
              <a:spcAft>
                <a:spcPts val="0"/>
              </a:spcAft>
              <a:buClr>
                <a:schemeClr val="lt1"/>
              </a:buClr>
              <a:buSzPts val="4300"/>
              <a:buFont typeface="Arial"/>
              <a:buNone/>
              <a:defRPr sz="5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5"/>
          <p:cNvSpPr txBox="1">
            <a:spLocks noGrp="1"/>
          </p:cNvSpPr>
          <p:nvPr>
            <p:ph type="body" idx="1"/>
          </p:nvPr>
        </p:nvSpPr>
        <p:spPr>
          <a:xfrm>
            <a:off x="486453" y="2874963"/>
            <a:ext cx="10972800" cy="2355128"/>
          </a:xfrm>
          <a:prstGeom prst="rect">
            <a:avLst/>
          </a:prstGeom>
          <a:noFill/>
          <a:ln>
            <a:noFill/>
          </a:ln>
        </p:spPr>
        <p:txBody>
          <a:bodyPr spcFirstLastPara="1" wrap="square" lIns="91425" tIns="45700" rIns="91425" bIns="45700" anchor="t" anchorCtr="0">
            <a:normAutofit/>
          </a:bodyPr>
          <a:lstStyle>
            <a:lvl1pPr marL="609585" lvl="0" indent="-304792" algn="l">
              <a:spcBef>
                <a:spcPts val="800"/>
              </a:spcBef>
              <a:spcAft>
                <a:spcPts val="0"/>
              </a:spcAft>
              <a:buSzPts val="2800"/>
              <a:buFont typeface="Arial"/>
              <a:buNone/>
              <a:defRPr sz="3733">
                <a:solidFill>
                  <a:schemeClr val="lt1"/>
                </a:solidFill>
              </a:defRPr>
            </a:lvl1pPr>
            <a:lvl2pPr marL="1219170" lvl="1" indent="-507987" algn="l">
              <a:spcBef>
                <a:spcPts val="640"/>
              </a:spcBef>
              <a:spcAft>
                <a:spcPts val="0"/>
              </a:spcAft>
              <a:buSzPts val="2400"/>
              <a:buChar char="o"/>
              <a:defRPr>
                <a:solidFill>
                  <a:schemeClr val="lt1"/>
                </a:solidFill>
              </a:defRPr>
            </a:lvl2pPr>
            <a:lvl3pPr marL="1828754" lvl="2" indent="-491054" algn="l">
              <a:spcBef>
                <a:spcPts val="587"/>
              </a:spcBef>
              <a:spcAft>
                <a:spcPts val="0"/>
              </a:spcAft>
              <a:buSzPts val="2200"/>
              <a:buChar char="•"/>
              <a:defRPr>
                <a:solidFill>
                  <a:schemeClr val="lt1"/>
                </a:solidFill>
              </a:defRPr>
            </a:lvl3pPr>
            <a:lvl4pPr marL="2438339" lvl="3" indent="-491054" algn="l">
              <a:spcBef>
                <a:spcPts val="587"/>
              </a:spcBef>
              <a:spcAft>
                <a:spcPts val="0"/>
              </a:spcAft>
              <a:buSzPts val="2200"/>
              <a:buChar char="o"/>
              <a:defRPr>
                <a:solidFill>
                  <a:schemeClr val="lt1"/>
                </a:solidFill>
              </a:defRPr>
            </a:lvl4pPr>
            <a:lvl5pPr marL="3047924" lvl="4" indent="-491054" algn="l">
              <a:spcBef>
                <a:spcPts val="587"/>
              </a:spcBef>
              <a:spcAft>
                <a:spcPts val="0"/>
              </a:spcAft>
              <a:buSzPts val="2200"/>
              <a:buChar char="⎯"/>
              <a:defRPr>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4" name="Google Shape;54;p25"/>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FFFFFF"/>
                </a:solidFill>
                <a:latin typeface="Arial"/>
                <a:ea typeface="Arial"/>
                <a:cs typeface="Arial"/>
                <a:sym typeface="Arial"/>
              </a:defRPr>
            </a:lvl1pPr>
            <a:lvl2pPr marL="0" lvl="1" indent="0" algn="l">
              <a:spcBef>
                <a:spcPts val="0"/>
              </a:spcBef>
              <a:buNone/>
              <a:defRPr sz="1600">
                <a:solidFill>
                  <a:srgbClr val="FFFFFF"/>
                </a:solidFill>
                <a:latin typeface="Arial"/>
                <a:ea typeface="Arial"/>
                <a:cs typeface="Arial"/>
                <a:sym typeface="Arial"/>
              </a:defRPr>
            </a:lvl2pPr>
            <a:lvl3pPr marL="0" lvl="2" indent="0" algn="l">
              <a:spcBef>
                <a:spcPts val="0"/>
              </a:spcBef>
              <a:buNone/>
              <a:defRPr sz="1600">
                <a:solidFill>
                  <a:srgbClr val="FFFFFF"/>
                </a:solidFill>
                <a:latin typeface="Arial"/>
                <a:ea typeface="Arial"/>
                <a:cs typeface="Arial"/>
                <a:sym typeface="Arial"/>
              </a:defRPr>
            </a:lvl3pPr>
            <a:lvl4pPr marL="0" lvl="3" indent="0" algn="l">
              <a:spcBef>
                <a:spcPts val="0"/>
              </a:spcBef>
              <a:buNone/>
              <a:defRPr sz="1600">
                <a:solidFill>
                  <a:srgbClr val="FFFFFF"/>
                </a:solidFill>
                <a:latin typeface="Arial"/>
                <a:ea typeface="Arial"/>
                <a:cs typeface="Arial"/>
                <a:sym typeface="Arial"/>
              </a:defRPr>
            </a:lvl4pPr>
            <a:lvl5pPr marL="0" lvl="4" indent="0" algn="l">
              <a:spcBef>
                <a:spcPts val="0"/>
              </a:spcBef>
              <a:buNone/>
              <a:defRPr sz="1600">
                <a:solidFill>
                  <a:srgbClr val="FFFFFF"/>
                </a:solidFill>
                <a:latin typeface="Arial"/>
                <a:ea typeface="Arial"/>
                <a:cs typeface="Arial"/>
                <a:sym typeface="Arial"/>
              </a:defRPr>
            </a:lvl5pPr>
            <a:lvl6pPr marL="0" lvl="5" indent="0" algn="l">
              <a:spcBef>
                <a:spcPts val="0"/>
              </a:spcBef>
              <a:buNone/>
              <a:defRPr sz="1600">
                <a:solidFill>
                  <a:srgbClr val="FFFFFF"/>
                </a:solidFill>
                <a:latin typeface="Arial"/>
                <a:ea typeface="Arial"/>
                <a:cs typeface="Arial"/>
                <a:sym typeface="Arial"/>
              </a:defRPr>
            </a:lvl6pPr>
            <a:lvl7pPr marL="0" lvl="6" indent="0" algn="l">
              <a:spcBef>
                <a:spcPts val="0"/>
              </a:spcBef>
              <a:buNone/>
              <a:defRPr sz="1600">
                <a:solidFill>
                  <a:srgbClr val="FFFFFF"/>
                </a:solidFill>
                <a:latin typeface="Arial"/>
                <a:ea typeface="Arial"/>
                <a:cs typeface="Arial"/>
                <a:sym typeface="Arial"/>
              </a:defRPr>
            </a:lvl7pPr>
            <a:lvl8pPr marL="0" lvl="7" indent="0" algn="l">
              <a:spcBef>
                <a:spcPts val="0"/>
              </a:spcBef>
              <a:buNone/>
              <a:defRPr sz="1600">
                <a:solidFill>
                  <a:srgbClr val="FFFFFF"/>
                </a:solidFill>
                <a:latin typeface="Arial"/>
                <a:ea typeface="Arial"/>
                <a:cs typeface="Arial"/>
                <a:sym typeface="Arial"/>
              </a:defRPr>
            </a:lvl8pPr>
            <a:lvl9pPr marL="0" lvl="8" indent="0" algn="l">
              <a:spcBef>
                <a:spcPts val="0"/>
              </a:spcBef>
              <a:buNone/>
              <a:defRPr sz="16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55" name="Google Shape;55;p25"/>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END SLIDE</a:t>
            </a:r>
            <a:endParaRPr sz="2400" dirty="0"/>
          </a:p>
        </p:txBody>
      </p:sp>
      <p:pic>
        <p:nvPicPr>
          <p:cNvPr id="56" name="Google Shape;56;p25"/>
          <p:cNvPicPr preferRelativeResize="0"/>
          <p:nvPr/>
        </p:nvPicPr>
        <p:blipFill rotWithShape="1">
          <a:blip r:embed="rId3">
            <a:alphaModFix/>
          </a:blip>
          <a:srcRect/>
          <a:stretch/>
        </p:blipFill>
        <p:spPr>
          <a:xfrm>
            <a:off x="221481" y="161981"/>
            <a:ext cx="2529051" cy="1008639"/>
          </a:xfrm>
          <a:prstGeom prst="rect">
            <a:avLst/>
          </a:prstGeom>
          <a:noFill/>
          <a:ln>
            <a:noFill/>
          </a:ln>
        </p:spPr>
      </p:pic>
    </p:spTree>
    <p:extLst>
      <p:ext uri="{BB962C8B-B14F-4D97-AF65-F5344CB8AC3E}">
        <p14:creationId xmlns:p14="http://schemas.microsoft.com/office/powerpoint/2010/main" val="486304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tyle A">
  <p:cSld name="Title Style A">
    <p:spTree>
      <p:nvGrpSpPr>
        <p:cNvPr id="1" name="Shape 57"/>
        <p:cNvGrpSpPr/>
        <p:nvPr/>
      </p:nvGrpSpPr>
      <p:grpSpPr>
        <a:xfrm>
          <a:off x="0" y="0"/>
          <a:ext cx="0" cy="0"/>
          <a:chOff x="0" y="0"/>
          <a:chExt cx="0" cy="0"/>
        </a:xfrm>
      </p:grpSpPr>
      <p:sp>
        <p:nvSpPr>
          <p:cNvPr id="58" name="Google Shape;58;p26"/>
          <p:cNvSpPr/>
          <p:nvPr/>
        </p:nvSpPr>
        <p:spPr>
          <a:xfrm>
            <a:off x="221482" y="6192557"/>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59" name="Google Shape;59;p26"/>
          <p:cNvSpPr>
            <a:spLocks noGrp="1"/>
          </p:cNvSpPr>
          <p:nvPr>
            <p:ph type="pic" idx="2"/>
          </p:nvPr>
        </p:nvSpPr>
        <p:spPr>
          <a:xfrm>
            <a:off x="0" y="1508734"/>
            <a:ext cx="12192000" cy="5366708"/>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60" name="Google Shape;60;p26"/>
          <p:cNvSpPr txBox="1">
            <a:spLocks noGrp="1"/>
          </p:cNvSpPr>
          <p:nvPr>
            <p:ph type="subTitle" idx="1"/>
          </p:nvPr>
        </p:nvSpPr>
        <p:spPr>
          <a:xfrm>
            <a:off x="556382" y="4207949"/>
            <a:ext cx="11079237" cy="1308379"/>
          </a:xfrm>
          <a:prstGeom prst="rect">
            <a:avLst/>
          </a:prstGeom>
          <a:solidFill>
            <a:schemeClr val="lt1"/>
          </a:solidFill>
          <a:ln>
            <a:noFill/>
          </a:ln>
        </p:spPr>
        <p:txBody>
          <a:bodyPr spcFirstLastPara="1" wrap="square" lIns="91425" tIns="0" rIns="91425" bIns="73150" anchor="ctr" anchorCtr="0">
            <a:normAutofit/>
          </a:bodyPr>
          <a:lstStyle>
            <a:lvl1pPr lvl="0" algn="ctr">
              <a:spcBef>
                <a:spcPts val="853"/>
              </a:spcBef>
              <a:spcAft>
                <a:spcPts val="0"/>
              </a:spcAft>
              <a:buSzPts val="3200"/>
              <a:buNone/>
              <a:defRPr sz="4267" b="0" i="0">
                <a:solidFill>
                  <a:srgbClr val="00AE58"/>
                </a:solidFill>
                <a:latin typeface="Arial"/>
                <a:ea typeface="Arial"/>
                <a:cs typeface="Arial"/>
                <a:sym typeface="Arial"/>
              </a:defRPr>
            </a:lvl1pPr>
            <a:lvl2pPr lvl="1" algn="l">
              <a:spcBef>
                <a:spcPts val="480"/>
              </a:spcBef>
              <a:spcAft>
                <a:spcPts val="0"/>
              </a:spcAft>
              <a:buSzPts val="1800"/>
              <a:buChar char="o"/>
              <a:defRPr/>
            </a:lvl2pPr>
            <a:lvl3pPr lvl="2" algn="l">
              <a:spcBef>
                <a:spcPts val="480"/>
              </a:spcBef>
              <a:spcAft>
                <a:spcPts val="0"/>
              </a:spcAft>
              <a:buSzPts val="1800"/>
              <a:buChar char="•"/>
              <a:defRPr/>
            </a:lvl3pPr>
            <a:lvl4pPr lvl="3" algn="l">
              <a:spcBef>
                <a:spcPts val="480"/>
              </a:spcBef>
              <a:spcAft>
                <a:spcPts val="0"/>
              </a:spcAft>
              <a:buSzPts val="1800"/>
              <a:buChar char="o"/>
              <a:defRPr/>
            </a:lvl4pPr>
            <a:lvl5pPr lvl="4" algn="l">
              <a:spcBef>
                <a:spcPts val="480"/>
              </a:spcBef>
              <a:spcAft>
                <a:spcPts val="0"/>
              </a:spcAft>
              <a:buSzPts val="1800"/>
              <a:buChar char="⎯"/>
              <a:defRPr/>
            </a:lvl5pPr>
            <a:lvl6pPr lvl="5" algn="l">
              <a:spcBef>
                <a:spcPts val="480"/>
              </a:spcBef>
              <a:spcAft>
                <a:spcPts val="0"/>
              </a:spcAft>
              <a:buClr>
                <a:schemeClr val="dk1"/>
              </a:buClr>
              <a:buSzPts val="1800"/>
              <a:buChar char="•"/>
              <a:defRPr/>
            </a:lvl6pPr>
            <a:lvl7pPr lvl="6" algn="l">
              <a:spcBef>
                <a:spcPts val="480"/>
              </a:spcBef>
              <a:spcAft>
                <a:spcPts val="0"/>
              </a:spcAft>
              <a:buClr>
                <a:schemeClr val="dk1"/>
              </a:buClr>
              <a:buSzPts val="1800"/>
              <a:buChar char="•"/>
              <a:defRPr/>
            </a:lvl7pPr>
            <a:lvl8pPr lvl="7" algn="l">
              <a:spcBef>
                <a:spcPts val="480"/>
              </a:spcBef>
              <a:spcAft>
                <a:spcPts val="0"/>
              </a:spcAft>
              <a:buClr>
                <a:schemeClr val="dk1"/>
              </a:buClr>
              <a:buSzPts val="1800"/>
              <a:buChar char="•"/>
              <a:defRPr/>
            </a:lvl8pPr>
            <a:lvl9pPr lvl="8" algn="l">
              <a:spcBef>
                <a:spcPts val="480"/>
              </a:spcBef>
              <a:spcAft>
                <a:spcPts val="0"/>
              </a:spcAft>
              <a:buClr>
                <a:schemeClr val="dk1"/>
              </a:buClr>
              <a:buSzPts val="1800"/>
              <a:buChar char="•"/>
              <a:defRPr/>
            </a:lvl9pPr>
          </a:lstStyle>
          <a:p>
            <a:endParaRPr/>
          </a:p>
        </p:txBody>
      </p:sp>
      <p:sp>
        <p:nvSpPr>
          <p:cNvPr id="61" name="Google Shape;61;p26"/>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62" name="Google Shape;62;p26"/>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TITLE STYLE A</a:t>
            </a:r>
            <a:endParaRPr sz="2400" dirty="0">
              <a:solidFill>
                <a:schemeClr val="lt1"/>
              </a:solidFill>
              <a:latin typeface="Arial"/>
              <a:ea typeface="Arial"/>
              <a:cs typeface="Arial"/>
              <a:sym typeface="Arial"/>
            </a:endParaRPr>
          </a:p>
        </p:txBody>
      </p:sp>
      <p:pic>
        <p:nvPicPr>
          <p:cNvPr id="63" name="Google Shape;63;p26"/>
          <p:cNvPicPr preferRelativeResize="0"/>
          <p:nvPr/>
        </p:nvPicPr>
        <p:blipFill rotWithShape="1">
          <a:blip r:embed="rId2">
            <a:alphaModFix/>
          </a:blip>
          <a:srcRect/>
          <a:stretch/>
        </p:blipFill>
        <p:spPr>
          <a:xfrm>
            <a:off x="221481" y="161981"/>
            <a:ext cx="2529051" cy="1008639"/>
          </a:xfrm>
          <a:prstGeom prst="rect">
            <a:avLst/>
          </a:prstGeom>
          <a:noFill/>
          <a:ln>
            <a:noFill/>
          </a:ln>
        </p:spPr>
      </p:pic>
    </p:spTree>
    <p:extLst>
      <p:ext uri="{BB962C8B-B14F-4D97-AF65-F5344CB8AC3E}">
        <p14:creationId xmlns:p14="http://schemas.microsoft.com/office/powerpoint/2010/main" val="39049732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tyle B">
  <p:cSld name="Title Style B">
    <p:spTree>
      <p:nvGrpSpPr>
        <p:cNvPr id="1" name="Shape 64"/>
        <p:cNvGrpSpPr/>
        <p:nvPr/>
      </p:nvGrpSpPr>
      <p:grpSpPr>
        <a:xfrm>
          <a:off x="0" y="0"/>
          <a:ext cx="0" cy="0"/>
          <a:chOff x="0" y="0"/>
          <a:chExt cx="0" cy="0"/>
        </a:xfrm>
      </p:grpSpPr>
      <p:sp>
        <p:nvSpPr>
          <p:cNvPr id="65" name="Google Shape;65;p27"/>
          <p:cNvSpPr/>
          <p:nvPr/>
        </p:nvSpPr>
        <p:spPr>
          <a:xfrm>
            <a:off x="1" y="5619987"/>
            <a:ext cx="12192003" cy="1238013"/>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chemeClr val="lt1"/>
              </a:solidFill>
              <a:latin typeface="Arial"/>
              <a:ea typeface="Arial"/>
              <a:cs typeface="Arial"/>
              <a:sym typeface="Arial"/>
            </a:endParaRPr>
          </a:p>
        </p:txBody>
      </p:sp>
      <p:sp>
        <p:nvSpPr>
          <p:cNvPr id="66" name="Google Shape;66;p27"/>
          <p:cNvSpPr>
            <a:spLocks noGrp="1"/>
          </p:cNvSpPr>
          <p:nvPr>
            <p:ph type="pic" idx="2"/>
          </p:nvPr>
        </p:nvSpPr>
        <p:spPr>
          <a:xfrm>
            <a:off x="0" y="1510138"/>
            <a:ext cx="12192000" cy="4109849"/>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67" name="Google Shape;67;p27"/>
          <p:cNvSpPr txBox="1">
            <a:spLocks noGrp="1"/>
          </p:cNvSpPr>
          <p:nvPr>
            <p:ph type="title"/>
          </p:nvPr>
        </p:nvSpPr>
        <p:spPr>
          <a:xfrm>
            <a:off x="0" y="5619987"/>
            <a:ext cx="12192000" cy="1238013"/>
          </a:xfrm>
          <a:prstGeom prst="rect">
            <a:avLst/>
          </a:prstGeom>
          <a:noFill/>
          <a:ln>
            <a:noFill/>
          </a:ln>
        </p:spPr>
        <p:txBody>
          <a:bodyPr spcFirstLastPara="1" wrap="square" lIns="274300" tIns="45700" rIns="182875"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7"/>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FFFFFF"/>
                </a:solidFill>
                <a:latin typeface="Arial"/>
                <a:ea typeface="Arial"/>
                <a:cs typeface="Arial"/>
                <a:sym typeface="Arial"/>
              </a:defRPr>
            </a:lvl1pPr>
            <a:lvl2pPr marL="0" lvl="1" indent="0" algn="l">
              <a:spcBef>
                <a:spcPts val="0"/>
              </a:spcBef>
              <a:buNone/>
              <a:defRPr sz="1600">
                <a:solidFill>
                  <a:srgbClr val="FFFFFF"/>
                </a:solidFill>
                <a:latin typeface="Arial"/>
                <a:ea typeface="Arial"/>
                <a:cs typeface="Arial"/>
                <a:sym typeface="Arial"/>
              </a:defRPr>
            </a:lvl2pPr>
            <a:lvl3pPr marL="0" lvl="2" indent="0" algn="l">
              <a:spcBef>
                <a:spcPts val="0"/>
              </a:spcBef>
              <a:buNone/>
              <a:defRPr sz="1600">
                <a:solidFill>
                  <a:srgbClr val="FFFFFF"/>
                </a:solidFill>
                <a:latin typeface="Arial"/>
                <a:ea typeface="Arial"/>
                <a:cs typeface="Arial"/>
                <a:sym typeface="Arial"/>
              </a:defRPr>
            </a:lvl3pPr>
            <a:lvl4pPr marL="0" lvl="3" indent="0" algn="l">
              <a:spcBef>
                <a:spcPts val="0"/>
              </a:spcBef>
              <a:buNone/>
              <a:defRPr sz="1600">
                <a:solidFill>
                  <a:srgbClr val="FFFFFF"/>
                </a:solidFill>
                <a:latin typeface="Arial"/>
                <a:ea typeface="Arial"/>
                <a:cs typeface="Arial"/>
                <a:sym typeface="Arial"/>
              </a:defRPr>
            </a:lvl4pPr>
            <a:lvl5pPr marL="0" lvl="4" indent="0" algn="l">
              <a:spcBef>
                <a:spcPts val="0"/>
              </a:spcBef>
              <a:buNone/>
              <a:defRPr sz="1600">
                <a:solidFill>
                  <a:srgbClr val="FFFFFF"/>
                </a:solidFill>
                <a:latin typeface="Arial"/>
                <a:ea typeface="Arial"/>
                <a:cs typeface="Arial"/>
                <a:sym typeface="Arial"/>
              </a:defRPr>
            </a:lvl5pPr>
            <a:lvl6pPr marL="0" lvl="5" indent="0" algn="l">
              <a:spcBef>
                <a:spcPts val="0"/>
              </a:spcBef>
              <a:buNone/>
              <a:defRPr sz="1600">
                <a:solidFill>
                  <a:srgbClr val="FFFFFF"/>
                </a:solidFill>
                <a:latin typeface="Arial"/>
                <a:ea typeface="Arial"/>
                <a:cs typeface="Arial"/>
                <a:sym typeface="Arial"/>
              </a:defRPr>
            </a:lvl6pPr>
            <a:lvl7pPr marL="0" lvl="6" indent="0" algn="l">
              <a:spcBef>
                <a:spcPts val="0"/>
              </a:spcBef>
              <a:buNone/>
              <a:defRPr sz="1600">
                <a:solidFill>
                  <a:srgbClr val="FFFFFF"/>
                </a:solidFill>
                <a:latin typeface="Arial"/>
                <a:ea typeface="Arial"/>
                <a:cs typeface="Arial"/>
                <a:sym typeface="Arial"/>
              </a:defRPr>
            </a:lvl7pPr>
            <a:lvl8pPr marL="0" lvl="7" indent="0" algn="l">
              <a:spcBef>
                <a:spcPts val="0"/>
              </a:spcBef>
              <a:buNone/>
              <a:defRPr sz="1600">
                <a:solidFill>
                  <a:srgbClr val="FFFFFF"/>
                </a:solidFill>
                <a:latin typeface="Arial"/>
                <a:ea typeface="Arial"/>
                <a:cs typeface="Arial"/>
                <a:sym typeface="Arial"/>
              </a:defRPr>
            </a:lvl8pPr>
            <a:lvl9pPr marL="0" lvl="8" indent="0" algn="l">
              <a:spcBef>
                <a:spcPts val="0"/>
              </a:spcBef>
              <a:buNone/>
              <a:defRPr sz="16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69" name="Google Shape;69;p27"/>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TITLE STYLE B</a:t>
            </a:r>
            <a:endParaRPr sz="2400" dirty="0">
              <a:solidFill>
                <a:schemeClr val="lt1"/>
              </a:solidFill>
              <a:latin typeface="Arial"/>
              <a:ea typeface="Arial"/>
              <a:cs typeface="Arial"/>
              <a:sym typeface="Arial"/>
            </a:endParaRPr>
          </a:p>
        </p:txBody>
      </p:sp>
      <p:pic>
        <p:nvPicPr>
          <p:cNvPr id="70" name="Google Shape;70;p27"/>
          <p:cNvPicPr preferRelativeResize="0"/>
          <p:nvPr/>
        </p:nvPicPr>
        <p:blipFill rotWithShape="1">
          <a:blip r:embed="rId2">
            <a:alphaModFix/>
          </a:blip>
          <a:srcRect/>
          <a:stretch/>
        </p:blipFill>
        <p:spPr>
          <a:xfrm>
            <a:off x="221481" y="161981"/>
            <a:ext cx="2529051" cy="1008639"/>
          </a:xfrm>
          <a:prstGeom prst="rect">
            <a:avLst/>
          </a:prstGeom>
          <a:noFill/>
          <a:ln>
            <a:noFill/>
          </a:ln>
        </p:spPr>
      </p:pic>
    </p:spTree>
    <p:extLst>
      <p:ext uri="{BB962C8B-B14F-4D97-AF65-F5344CB8AC3E}">
        <p14:creationId xmlns:p14="http://schemas.microsoft.com/office/powerpoint/2010/main" val="15956589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mp; Full-width image">
  <p:cSld name="Title &amp; Full-width image">
    <p:spTree>
      <p:nvGrpSpPr>
        <p:cNvPr id="1" name="Shape 78"/>
        <p:cNvGrpSpPr/>
        <p:nvPr/>
      </p:nvGrpSpPr>
      <p:grpSpPr>
        <a:xfrm>
          <a:off x="0" y="0"/>
          <a:ext cx="0" cy="0"/>
          <a:chOff x="0" y="0"/>
          <a:chExt cx="0" cy="0"/>
        </a:xfrm>
      </p:grpSpPr>
      <p:sp>
        <p:nvSpPr>
          <p:cNvPr id="79" name="Google Shape;79;p29"/>
          <p:cNvSpPr>
            <a:spLocks noGrp="1"/>
          </p:cNvSpPr>
          <p:nvPr>
            <p:ph type="pic" idx="2"/>
          </p:nvPr>
        </p:nvSpPr>
        <p:spPr>
          <a:xfrm>
            <a:off x="0" y="1517954"/>
            <a:ext cx="12192000" cy="5352143"/>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80" name="Google Shape;80;p29"/>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81" name="Google Shape;81;p29"/>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9"/>
          <p:cNvSpPr txBox="1">
            <a:spLocks noGrp="1"/>
          </p:cNvSpPr>
          <p:nvPr>
            <p:ph type="body" idx="1"/>
          </p:nvPr>
        </p:nvSpPr>
        <p:spPr>
          <a:xfrm>
            <a:off x="703931" y="2122314"/>
            <a:ext cx="10721576" cy="4095383"/>
          </a:xfrm>
          <a:prstGeom prst="rect">
            <a:avLst/>
          </a:prstGeom>
          <a:solidFill>
            <a:srgbClr val="FFFFFF">
              <a:alpha val="89803"/>
            </a:srgbClr>
          </a:solid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83" name="Google Shape;83;p29"/>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TITLE &amp; FULL-WIDTH IMAGE</a:t>
            </a:r>
            <a:endParaRPr sz="2400" dirty="0"/>
          </a:p>
        </p:txBody>
      </p:sp>
    </p:spTree>
    <p:extLst>
      <p:ext uri="{BB962C8B-B14F-4D97-AF65-F5344CB8AC3E}">
        <p14:creationId xmlns:p14="http://schemas.microsoft.com/office/powerpoint/2010/main" val="20757966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Text Left">
  <p:cSld name="Full bleed, Text Left">
    <p:spTree>
      <p:nvGrpSpPr>
        <p:cNvPr id="1" name="Shape 84"/>
        <p:cNvGrpSpPr/>
        <p:nvPr/>
      </p:nvGrpSpPr>
      <p:grpSpPr>
        <a:xfrm>
          <a:off x="0" y="0"/>
          <a:ext cx="0" cy="0"/>
          <a:chOff x="0" y="0"/>
          <a:chExt cx="0" cy="0"/>
        </a:xfrm>
      </p:grpSpPr>
      <p:sp>
        <p:nvSpPr>
          <p:cNvPr id="85" name="Google Shape;85;p30"/>
          <p:cNvSpPr/>
          <p:nvPr/>
        </p:nvSpPr>
        <p:spPr>
          <a:xfrm>
            <a:off x="221482" y="6192557"/>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86" name="Google Shape;86;p30"/>
          <p:cNvSpPr>
            <a:spLocks noGrp="1"/>
          </p:cNvSpPr>
          <p:nvPr>
            <p:ph type="pic" idx="2"/>
          </p:nvPr>
        </p:nvSpPr>
        <p:spPr>
          <a:xfrm>
            <a:off x="0" y="1512600"/>
            <a:ext cx="12192000" cy="5356833"/>
          </a:xfrm>
          <a:prstGeom prst="rect">
            <a:avLst/>
          </a:prstGeom>
          <a:noFill/>
          <a:ln>
            <a:noFill/>
          </a:ln>
        </p:spPr>
        <p:txBody>
          <a:bodyPr spcFirstLastPara="1" wrap="square" lIns="91425" tIns="45700" rIns="91425" bIns="45700" anchor="t" anchorCtr="0">
            <a:normAutofit/>
          </a:bodyPr>
          <a:lstStyle>
            <a:lvl1pPr marR="0" lvl="0"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87" name="Google Shape;87;p30"/>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88" name="Google Shape;88;p30"/>
          <p:cNvSpPr txBox="1">
            <a:spLocks noGrp="1"/>
          </p:cNvSpPr>
          <p:nvPr>
            <p:ph type="body" idx="1"/>
          </p:nvPr>
        </p:nvSpPr>
        <p:spPr>
          <a:xfrm>
            <a:off x="342692" y="1975924"/>
            <a:ext cx="5572685" cy="4498848"/>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Font typeface="Arial"/>
              <a:buChar char="•"/>
              <a:defRPr sz="2667"/>
            </a:lvl1pPr>
            <a:lvl2pPr marL="1219170" lvl="1" indent="-474121" algn="l">
              <a:spcBef>
                <a:spcPts val="533"/>
              </a:spcBef>
              <a:spcAft>
                <a:spcPts val="0"/>
              </a:spcAft>
              <a:buSzPts val="2000"/>
              <a:buFont typeface="Arial"/>
              <a:buChar char="•"/>
              <a:defRPr sz="2667"/>
            </a:lvl2pPr>
            <a:lvl3pPr marL="1828754" lvl="2" indent="-474121" algn="l">
              <a:spcBef>
                <a:spcPts val="533"/>
              </a:spcBef>
              <a:spcAft>
                <a:spcPts val="0"/>
              </a:spcAft>
              <a:buSzPts val="2000"/>
              <a:buFont typeface="Courier New"/>
              <a:buChar char="o"/>
              <a:defRPr sz="2667"/>
            </a:lvl3pPr>
            <a:lvl4pPr marL="2438339" lvl="3" indent="-474121" algn="l">
              <a:spcBef>
                <a:spcPts val="533"/>
              </a:spcBef>
              <a:spcAft>
                <a:spcPts val="0"/>
              </a:spcAft>
              <a:buSzPts val="2000"/>
              <a:buFont typeface="Arial"/>
              <a:buChar char="•"/>
              <a:defRPr sz="2667"/>
            </a:lvl4pPr>
            <a:lvl5pPr marL="3047924" lvl="4" indent="-474121" algn="l">
              <a:spcBef>
                <a:spcPts val="533"/>
              </a:spcBef>
              <a:spcAft>
                <a:spcPts val="0"/>
              </a:spcAft>
              <a:buSzPts val="2000"/>
              <a:buFont typeface="Merriweather Sans"/>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89" name="Google Shape;89;p30"/>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0"/>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FULL BLEED AND TEXT LEFT</a:t>
            </a:r>
            <a:endParaRPr sz="2400" dirty="0"/>
          </a:p>
        </p:txBody>
      </p:sp>
    </p:spTree>
    <p:extLst>
      <p:ext uri="{BB962C8B-B14F-4D97-AF65-F5344CB8AC3E}">
        <p14:creationId xmlns:p14="http://schemas.microsoft.com/office/powerpoint/2010/main" val="3604093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Full bleed, Text Right">
  <p:cSld name="Full bleed, Text Right">
    <p:spTree>
      <p:nvGrpSpPr>
        <p:cNvPr id="1" name="Shape 91"/>
        <p:cNvGrpSpPr/>
        <p:nvPr/>
      </p:nvGrpSpPr>
      <p:grpSpPr>
        <a:xfrm>
          <a:off x="0" y="0"/>
          <a:ext cx="0" cy="0"/>
          <a:chOff x="0" y="0"/>
          <a:chExt cx="0" cy="0"/>
        </a:xfrm>
      </p:grpSpPr>
      <p:sp>
        <p:nvSpPr>
          <p:cNvPr id="92" name="Google Shape;92;p31"/>
          <p:cNvSpPr/>
          <p:nvPr/>
        </p:nvSpPr>
        <p:spPr>
          <a:xfrm>
            <a:off x="221482" y="6192557"/>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93" name="Google Shape;93;p31"/>
          <p:cNvSpPr>
            <a:spLocks noGrp="1"/>
          </p:cNvSpPr>
          <p:nvPr>
            <p:ph type="pic" idx="2"/>
          </p:nvPr>
        </p:nvSpPr>
        <p:spPr>
          <a:xfrm>
            <a:off x="0" y="1512600"/>
            <a:ext cx="12192000" cy="5356833"/>
          </a:xfrm>
          <a:prstGeom prst="rect">
            <a:avLst/>
          </a:prstGeom>
          <a:noFill/>
          <a:ln>
            <a:noFill/>
          </a:ln>
        </p:spPr>
        <p:txBody>
          <a:bodyPr spcFirstLastPara="1" wrap="square" lIns="91425" tIns="45700" rIns="91425" bIns="45700" anchor="t" anchorCtr="0">
            <a:normAutofit/>
          </a:bodyPr>
          <a:lstStyle>
            <a:lvl1pPr marR="0" lvl="0"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94" name="Google Shape;94;p31"/>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95" name="Google Shape;95;p31"/>
          <p:cNvSpPr txBox="1">
            <a:spLocks noGrp="1"/>
          </p:cNvSpPr>
          <p:nvPr>
            <p:ph type="body" idx="1"/>
          </p:nvPr>
        </p:nvSpPr>
        <p:spPr>
          <a:xfrm>
            <a:off x="6045609" y="1975105"/>
            <a:ext cx="5795607" cy="4306607"/>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Font typeface="Arial"/>
              <a:buChar char="•"/>
              <a:defRPr sz="2667"/>
            </a:lvl1pPr>
            <a:lvl2pPr marL="1219170" lvl="1" indent="-474121" algn="l">
              <a:spcBef>
                <a:spcPts val="533"/>
              </a:spcBef>
              <a:spcAft>
                <a:spcPts val="0"/>
              </a:spcAft>
              <a:buSzPts val="2000"/>
              <a:buFont typeface="Arial"/>
              <a:buChar char="•"/>
              <a:defRPr sz="2667"/>
            </a:lvl2pPr>
            <a:lvl3pPr marL="1828754" lvl="2" indent="-474121" algn="l">
              <a:spcBef>
                <a:spcPts val="533"/>
              </a:spcBef>
              <a:spcAft>
                <a:spcPts val="0"/>
              </a:spcAft>
              <a:buSzPts val="2000"/>
              <a:buFont typeface="Courier New"/>
              <a:buChar char="o"/>
              <a:defRPr sz="2667"/>
            </a:lvl3pPr>
            <a:lvl4pPr marL="2438339" lvl="3" indent="-474121" algn="l">
              <a:spcBef>
                <a:spcPts val="533"/>
              </a:spcBef>
              <a:spcAft>
                <a:spcPts val="0"/>
              </a:spcAft>
              <a:buSzPts val="2000"/>
              <a:buFont typeface="Arial"/>
              <a:buChar char="•"/>
              <a:defRPr sz="2667"/>
            </a:lvl4pPr>
            <a:lvl5pPr marL="3047924" lvl="4" indent="-474121" algn="l">
              <a:spcBef>
                <a:spcPts val="533"/>
              </a:spcBef>
              <a:spcAft>
                <a:spcPts val="0"/>
              </a:spcAft>
              <a:buSzPts val="2000"/>
              <a:buFont typeface="Merriweather Sans"/>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96" name="Google Shape;96;p31"/>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1"/>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FULL BLEED AND TEXT RIGHT</a:t>
            </a:r>
            <a:endParaRPr sz="2400" dirty="0"/>
          </a:p>
        </p:txBody>
      </p:sp>
    </p:spTree>
    <p:extLst>
      <p:ext uri="{BB962C8B-B14F-4D97-AF65-F5344CB8AC3E}">
        <p14:creationId xmlns:p14="http://schemas.microsoft.com/office/powerpoint/2010/main" val="4136554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98"/>
        <p:cNvGrpSpPr/>
        <p:nvPr/>
      </p:nvGrpSpPr>
      <p:grpSpPr>
        <a:xfrm>
          <a:off x="0" y="0"/>
          <a:ext cx="0" cy="0"/>
          <a:chOff x="0" y="0"/>
          <a:chExt cx="0" cy="0"/>
        </a:xfrm>
      </p:grpSpPr>
      <p:sp>
        <p:nvSpPr>
          <p:cNvPr id="99" name="Google Shape;99;p32"/>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00" name="Google Shape;100;p32"/>
          <p:cNvSpPr txBox="1">
            <a:spLocks noGrp="1"/>
          </p:cNvSpPr>
          <p:nvPr>
            <p:ph type="body" idx="1"/>
          </p:nvPr>
        </p:nvSpPr>
        <p:spPr>
          <a:xfrm>
            <a:off x="350987" y="1524000"/>
            <a:ext cx="10858120" cy="730885"/>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SzPts val="2400"/>
              <a:buFont typeface="Arial"/>
              <a:buNone/>
              <a:defRPr b="0" i="0">
                <a:latin typeface="Arial"/>
                <a:ea typeface="Arial"/>
                <a:cs typeface="Arial"/>
                <a:sym typeface="Arial"/>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01" name="Google Shape;101;p32"/>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02" name="Google Shape;102;p32"/>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3" name="Google Shape;103;p32"/>
          <p:cNvPicPr preferRelativeResize="0"/>
          <p:nvPr/>
        </p:nvPicPr>
        <p:blipFill rotWithShape="1">
          <a:blip r:embed="rId2">
            <a:alphaModFix/>
          </a:blip>
          <a:srcRect/>
          <a:stretch/>
        </p:blipFill>
        <p:spPr>
          <a:xfrm>
            <a:off x="221482" y="6191746"/>
            <a:ext cx="572844" cy="546111"/>
          </a:xfrm>
          <a:prstGeom prst="rect">
            <a:avLst/>
          </a:prstGeom>
          <a:noFill/>
          <a:ln>
            <a:noFill/>
          </a:ln>
        </p:spPr>
      </p:pic>
      <p:sp>
        <p:nvSpPr>
          <p:cNvPr id="104" name="Google Shape;104;p32"/>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TITLE &amp; SUBTITLE</a:t>
            </a:r>
            <a:endParaRPr sz="2400" dirty="0">
              <a:solidFill>
                <a:schemeClr val="lt1"/>
              </a:solidFill>
              <a:latin typeface="Arial"/>
              <a:ea typeface="Arial"/>
              <a:cs typeface="Arial"/>
              <a:sym typeface="Arial"/>
            </a:endParaRPr>
          </a:p>
        </p:txBody>
      </p:sp>
      <p:sp>
        <p:nvSpPr>
          <p:cNvPr id="105" name="Google Shape;105;p32"/>
          <p:cNvSpPr txBox="1">
            <a:spLocks noGrp="1"/>
          </p:cNvSpPr>
          <p:nvPr>
            <p:ph type="ftr" idx="11"/>
          </p:nvPr>
        </p:nvSpPr>
        <p:spPr>
          <a:xfrm>
            <a:off x="938784"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1972968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page image left">
  <p:cSld name="Content page image left">
    <p:spTree>
      <p:nvGrpSpPr>
        <p:cNvPr id="1" name="Shape 26"/>
        <p:cNvGrpSpPr/>
        <p:nvPr/>
      </p:nvGrpSpPr>
      <p:grpSpPr>
        <a:xfrm>
          <a:off x="0" y="0"/>
          <a:ext cx="0" cy="0"/>
          <a:chOff x="0" y="0"/>
          <a:chExt cx="0" cy="0"/>
        </a:xfrm>
      </p:grpSpPr>
      <p:sp>
        <p:nvSpPr>
          <p:cNvPr id="27" name="Google Shape;27;p18"/>
          <p:cNvSpPr/>
          <p:nvPr/>
        </p:nvSpPr>
        <p:spPr>
          <a:xfrm>
            <a:off x="2" y="6070601"/>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8" name="Google Shape;28;p18"/>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358441" y="1408813"/>
            <a:ext cx="6354972" cy="4162464"/>
          </a:xfrm>
          <a:prstGeom prst="rect">
            <a:avLst/>
          </a:prstGeom>
          <a:noFill/>
          <a:ln>
            <a:noFill/>
          </a:ln>
        </p:spPr>
        <p:txBody>
          <a:bodyPr spcFirstLastPara="1" wrap="square" lIns="91425" tIns="45700" rIns="91425" bIns="45700" anchor="t" anchorCtr="0">
            <a:normAutofit/>
          </a:bodyPr>
          <a:lstStyle>
            <a:lvl1pPr marL="609585" lvl="0" indent="-304792" algn="l">
              <a:spcBef>
                <a:spcPts val="533"/>
              </a:spcBef>
              <a:spcAft>
                <a:spcPts val="0"/>
              </a:spcAft>
              <a:buSzPts val="1800"/>
              <a:buFont typeface="Arial"/>
              <a:buNone/>
              <a:defRPr sz="2667" b="0" i="0">
                <a:latin typeface="Arial"/>
                <a:ea typeface="Arial"/>
                <a:cs typeface="Arial"/>
                <a:sym typeface="Arial"/>
              </a:defRPr>
            </a:lvl1pPr>
            <a:lvl2pPr marL="1219170" lvl="1" indent="-457189" algn="l">
              <a:spcBef>
                <a:spcPts val="0"/>
              </a:spcBef>
              <a:spcAft>
                <a:spcPts val="0"/>
              </a:spcAft>
              <a:buSzPts val="1800"/>
              <a:buFont typeface="Arial"/>
              <a:buChar char="•"/>
              <a:defRPr sz="2667"/>
            </a:lvl2pPr>
            <a:lvl3pPr marL="1828754" lvl="2" indent="-457189" algn="l">
              <a:spcBef>
                <a:spcPts val="533"/>
              </a:spcBef>
              <a:spcAft>
                <a:spcPts val="0"/>
              </a:spcAft>
              <a:buSzPts val="1800"/>
              <a:buFont typeface="Courier New"/>
              <a:buChar char="o"/>
              <a:defRPr sz="2667"/>
            </a:lvl3pPr>
            <a:lvl4pPr marL="2438339" lvl="3" indent="-457189" algn="l">
              <a:spcBef>
                <a:spcPts val="533"/>
              </a:spcBef>
              <a:spcAft>
                <a:spcPts val="0"/>
              </a:spcAft>
              <a:buSzPts val="1800"/>
              <a:buFont typeface="Arial"/>
              <a:buChar char="•"/>
              <a:defRPr sz="2667"/>
            </a:lvl4pPr>
            <a:lvl5pPr marL="3047924" lvl="4" indent="-457189" algn="l">
              <a:spcBef>
                <a:spcPts val="533"/>
              </a:spcBef>
              <a:spcAft>
                <a:spcPts val="0"/>
              </a:spcAft>
              <a:buSzPts val="1800"/>
              <a:buFont typeface="Courier New"/>
              <a:buChar char="o"/>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0" name="Google Shape;30;p18"/>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u="none" strike="noStrike" cap="none">
                <a:solidFill>
                  <a:srgbClr val="FFFFFF"/>
                </a:solidFill>
                <a:latin typeface="Arial"/>
                <a:ea typeface="Arial"/>
                <a:cs typeface="Arial"/>
                <a:sym typeface="Arial"/>
              </a:defRPr>
            </a:lvl1pPr>
            <a:lvl2pPr marL="0" lvl="1" indent="0" algn="l">
              <a:spcBef>
                <a:spcPts val="0"/>
              </a:spcBef>
              <a:buNone/>
              <a:defRPr sz="1600" b="0" i="0" u="none" strike="noStrike" cap="none">
                <a:solidFill>
                  <a:srgbClr val="FFFFFF"/>
                </a:solidFill>
                <a:latin typeface="Arial"/>
                <a:ea typeface="Arial"/>
                <a:cs typeface="Arial"/>
                <a:sym typeface="Arial"/>
              </a:defRPr>
            </a:lvl2pPr>
            <a:lvl3pPr marL="0" lvl="2" indent="0" algn="l">
              <a:spcBef>
                <a:spcPts val="0"/>
              </a:spcBef>
              <a:buNone/>
              <a:defRPr sz="1600" b="0" i="0" u="none" strike="noStrike" cap="none">
                <a:solidFill>
                  <a:srgbClr val="FFFFFF"/>
                </a:solidFill>
                <a:latin typeface="Arial"/>
                <a:ea typeface="Arial"/>
                <a:cs typeface="Arial"/>
                <a:sym typeface="Arial"/>
              </a:defRPr>
            </a:lvl3pPr>
            <a:lvl4pPr marL="0" lvl="3" indent="0" algn="l">
              <a:spcBef>
                <a:spcPts val="0"/>
              </a:spcBef>
              <a:buNone/>
              <a:defRPr sz="1600" b="0" i="0" u="none" strike="noStrike" cap="none">
                <a:solidFill>
                  <a:srgbClr val="FFFFFF"/>
                </a:solidFill>
                <a:latin typeface="Arial"/>
                <a:ea typeface="Arial"/>
                <a:cs typeface="Arial"/>
                <a:sym typeface="Arial"/>
              </a:defRPr>
            </a:lvl4pPr>
            <a:lvl5pPr marL="0" lvl="4" indent="0" algn="l">
              <a:spcBef>
                <a:spcPts val="0"/>
              </a:spcBef>
              <a:buNone/>
              <a:defRPr sz="1600" b="0" i="0" u="none" strike="noStrike" cap="none">
                <a:solidFill>
                  <a:srgbClr val="FFFFFF"/>
                </a:solidFill>
                <a:latin typeface="Arial"/>
                <a:ea typeface="Arial"/>
                <a:cs typeface="Arial"/>
                <a:sym typeface="Arial"/>
              </a:defRPr>
            </a:lvl5pPr>
            <a:lvl6pPr marL="0" lvl="5" indent="0" algn="l">
              <a:spcBef>
                <a:spcPts val="0"/>
              </a:spcBef>
              <a:buNone/>
              <a:defRPr sz="1600" b="0" i="0" u="none" strike="noStrike" cap="none">
                <a:solidFill>
                  <a:srgbClr val="FFFFFF"/>
                </a:solidFill>
                <a:latin typeface="Arial"/>
                <a:ea typeface="Arial"/>
                <a:cs typeface="Arial"/>
                <a:sym typeface="Arial"/>
              </a:defRPr>
            </a:lvl6pPr>
            <a:lvl7pPr marL="0" lvl="6" indent="0" algn="l">
              <a:spcBef>
                <a:spcPts val="0"/>
              </a:spcBef>
              <a:buNone/>
              <a:defRPr sz="1600" b="0" i="0" u="none" strike="noStrike" cap="none">
                <a:solidFill>
                  <a:srgbClr val="FFFFFF"/>
                </a:solidFill>
                <a:latin typeface="Arial"/>
                <a:ea typeface="Arial"/>
                <a:cs typeface="Arial"/>
                <a:sym typeface="Arial"/>
              </a:defRPr>
            </a:lvl7pPr>
            <a:lvl8pPr marL="0" lvl="7" indent="0" algn="l">
              <a:spcBef>
                <a:spcPts val="0"/>
              </a:spcBef>
              <a:buNone/>
              <a:defRPr sz="1600" b="0" i="0" u="none" strike="noStrike" cap="none">
                <a:solidFill>
                  <a:srgbClr val="FFFFFF"/>
                </a:solidFill>
                <a:latin typeface="Arial"/>
                <a:ea typeface="Arial"/>
                <a:cs typeface="Arial"/>
                <a:sym typeface="Arial"/>
              </a:defRPr>
            </a:lvl8pPr>
            <a:lvl9pPr marL="0" lvl="8" indent="0" algn="l">
              <a:spcBef>
                <a:spcPts val="0"/>
              </a:spcBef>
              <a:buNone/>
              <a:defRPr sz="1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
        <p:nvSpPr>
          <p:cNvPr id="31" name="Google Shape;31;p18"/>
          <p:cNvSpPr txBox="1">
            <a:spLocks noGrp="1"/>
          </p:cNvSpPr>
          <p:nvPr>
            <p:ph type="body" idx="2"/>
          </p:nvPr>
        </p:nvSpPr>
        <p:spPr>
          <a:xfrm>
            <a:off x="6713413" y="1408814"/>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2" name="Google Shape;32;p18"/>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b="0" i="0" u="none" strike="noStrike" cap="none">
                <a:solidFill>
                  <a:schemeClr val="lt1"/>
                </a:solidFill>
                <a:latin typeface="Arial"/>
                <a:ea typeface="Arial"/>
                <a:cs typeface="Arial"/>
                <a:sym typeface="Arial"/>
              </a:rPr>
              <a:t>CONTENT PAGE IMAGE LEFT</a:t>
            </a:r>
            <a:endParaRPr sz="2400"/>
          </a:p>
        </p:txBody>
      </p:sp>
      <p:pic>
        <p:nvPicPr>
          <p:cNvPr id="33" name="Google Shape;33;p18"/>
          <p:cNvPicPr preferRelativeResize="0"/>
          <p:nvPr/>
        </p:nvPicPr>
        <p:blipFill rotWithShape="1">
          <a:blip r:embed="rId2">
            <a:alphaModFix/>
          </a:blip>
          <a:srcRect/>
          <a:stretch/>
        </p:blipFill>
        <p:spPr>
          <a:xfrm>
            <a:off x="234849" y="6203123"/>
            <a:ext cx="546111" cy="523356"/>
          </a:xfrm>
          <a:prstGeom prst="rect">
            <a:avLst/>
          </a:prstGeom>
          <a:noFill/>
          <a:ln>
            <a:noFill/>
          </a:ln>
        </p:spPr>
      </p:pic>
      <p:sp>
        <p:nvSpPr>
          <p:cNvPr id="34" name="Google Shape;34;p18"/>
          <p:cNvSpPr txBox="1">
            <a:spLocks noGrp="1"/>
          </p:cNvSpPr>
          <p:nvPr>
            <p:ph type="ftr" idx="11"/>
          </p:nvPr>
        </p:nvSpPr>
        <p:spPr>
          <a:xfrm>
            <a:off x="942453"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618285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Content page with eyebrow &amp; image L">
  <p:cSld name="Content page with eyebrow &amp; image L">
    <p:spTree>
      <p:nvGrpSpPr>
        <p:cNvPr id="1" name="Shape 106"/>
        <p:cNvGrpSpPr/>
        <p:nvPr/>
      </p:nvGrpSpPr>
      <p:grpSpPr>
        <a:xfrm>
          <a:off x="0" y="0"/>
          <a:ext cx="0" cy="0"/>
          <a:chOff x="0" y="0"/>
          <a:chExt cx="0" cy="0"/>
        </a:xfrm>
      </p:grpSpPr>
      <p:sp>
        <p:nvSpPr>
          <p:cNvPr id="107" name="Google Shape;107;p33"/>
          <p:cNvSpPr/>
          <p:nvPr/>
        </p:nvSpPr>
        <p:spPr>
          <a:xfrm>
            <a:off x="2" y="6070601"/>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08" name="Google Shape;108;p33"/>
          <p:cNvSpPr txBox="1">
            <a:spLocks noGrp="1"/>
          </p:cNvSpPr>
          <p:nvPr>
            <p:ph type="title"/>
          </p:nvPr>
        </p:nvSpPr>
        <p:spPr>
          <a:xfrm>
            <a:off x="463297" y="626534"/>
            <a:ext cx="10024300" cy="74150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110" name="Google Shape;110;p33"/>
          <p:cNvSpPr txBox="1">
            <a:spLocks noGrp="1"/>
          </p:cNvSpPr>
          <p:nvPr>
            <p:ph type="ftr" idx="11"/>
          </p:nvPr>
        </p:nvSpPr>
        <p:spPr>
          <a:xfrm>
            <a:off x="942453"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b="0"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1" name="Google Shape;111;p33"/>
          <p:cNvSpPr txBox="1">
            <a:spLocks noGrp="1"/>
          </p:cNvSpPr>
          <p:nvPr>
            <p:ph type="body" idx="1"/>
          </p:nvPr>
        </p:nvSpPr>
        <p:spPr>
          <a:xfrm>
            <a:off x="6697134" y="1408814"/>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12" name="Google Shape;112;p33"/>
          <p:cNvSpPr txBox="1">
            <a:spLocks noGrp="1"/>
          </p:cNvSpPr>
          <p:nvPr>
            <p:ph type="body" idx="2"/>
          </p:nvPr>
        </p:nvSpPr>
        <p:spPr>
          <a:xfrm>
            <a:off x="463297" y="-41636"/>
            <a:ext cx="10145183" cy="626533"/>
          </a:xfrm>
          <a:prstGeom prst="rect">
            <a:avLst/>
          </a:prstGeom>
          <a:noFill/>
          <a:ln>
            <a:noFill/>
          </a:ln>
        </p:spPr>
        <p:txBody>
          <a:bodyPr spcFirstLastPara="1" wrap="square" lIns="0" tIns="0" rIns="0" bIns="0" anchor="b" anchorCtr="0">
            <a:normAutofit/>
          </a:bodyPr>
          <a:lstStyle>
            <a:lvl1pPr marL="609585" lvl="0" indent="-304792" algn="l">
              <a:spcBef>
                <a:spcPts val="427"/>
              </a:spcBef>
              <a:spcAft>
                <a:spcPts val="0"/>
              </a:spcAft>
              <a:buSzPts val="1600"/>
              <a:buNone/>
              <a:defRPr sz="2133" b="0" i="0" cap="none">
                <a:solidFill>
                  <a:srgbClr val="000000"/>
                </a:solidFill>
                <a:latin typeface="Arial"/>
                <a:ea typeface="Arial"/>
                <a:cs typeface="Arial"/>
                <a:sym typeface="Arial"/>
              </a:defRPr>
            </a:lvl1pPr>
            <a:lvl2pPr marL="1219170" lvl="1" indent="-304792" algn="l">
              <a:spcBef>
                <a:spcPts val="640"/>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113" name="Google Shape;113;p33"/>
          <p:cNvPicPr preferRelativeResize="0"/>
          <p:nvPr/>
        </p:nvPicPr>
        <p:blipFill rotWithShape="1">
          <a:blip r:embed="rId2">
            <a:alphaModFix/>
          </a:blip>
          <a:srcRect/>
          <a:stretch/>
        </p:blipFill>
        <p:spPr>
          <a:xfrm>
            <a:off x="234849" y="6203123"/>
            <a:ext cx="546111" cy="523356"/>
          </a:xfrm>
          <a:prstGeom prst="rect">
            <a:avLst/>
          </a:prstGeom>
          <a:noFill/>
          <a:ln>
            <a:noFill/>
          </a:ln>
        </p:spPr>
      </p:pic>
      <p:sp>
        <p:nvSpPr>
          <p:cNvPr id="114" name="Google Shape;114;p33"/>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CONTENT PAGE WITH EYEBROW &amp; IMAGE LEFT</a:t>
            </a:r>
            <a:endParaRPr sz="2400" dirty="0"/>
          </a:p>
        </p:txBody>
      </p:sp>
      <p:sp>
        <p:nvSpPr>
          <p:cNvPr id="115" name="Google Shape;115;p33"/>
          <p:cNvSpPr txBox="1">
            <a:spLocks noGrp="1"/>
          </p:cNvSpPr>
          <p:nvPr>
            <p:ph type="body" idx="3"/>
          </p:nvPr>
        </p:nvSpPr>
        <p:spPr>
          <a:xfrm>
            <a:off x="342693" y="1408814"/>
            <a:ext cx="6354441" cy="4180417"/>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17195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Content page with eyebrow &amp; image R">
  <p:cSld name="Content page with eyebrow &amp; image R">
    <p:spTree>
      <p:nvGrpSpPr>
        <p:cNvPr id="1" name="Shape 116"/>
        <p:cNvGrpSpPr/>
        <p:nvPr/>
      </p:nvGrpSpPr>
      <p:grpSpPr>
        <a:xfrm>
          <a:off x="0" y="0"/>
          <a:ext cx="0" cy="0"/>
          <a:chOff x="0" y="0"/>
          <a:chExt cx="0" cy="0"/>
        </a:xfrm>
      </p:grpSpPr>
      <p:sp>
        <p:nvSpPr>
          <p:cNvPr id="117" name="Google Shape;117;p34"/>
          <p:cNvSpPr/>
          <p:nvPr/>
        </p:nvSpPr>
        <p:spPr>
          <a:xfrm>
            <a:off x="2" y="6070601"/>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18" name="Google Shape;118;p34"/>
          <p:cNvSpPr txBox="1">
            <a:spLocks noGrp="1"/>
          </p:cNvSpPr>
          <p:nvPr>
            <p:ph type="title"/>
          </p:nvPr>
        </p:nvSpPr>
        <p:spPr>
          <a:xfrm>
            <a:off x="463297" y="626534"/>
            <a:ext cx="10024300" cy="74150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4"/>
          <p:cNvSpPr txBox="1">
            <a:spLocks noGrp="1"/>
          </p:cNvSpPr>
          <p:nvPr>
            <p:ph type="body" idx="1"/>
          </p:nvPr>
        </p:nvSpPr>
        <p:spPr>
          <a:xfrm>
            <a:off x="5413523" y="1408813"/>
            <a:ext cx="6354972" cy="4162464"/>
          </a:xfrm>
          <a:prstGeom prst="rect">
            <a:avLst/>
          </a:prstGeom>
          <a:noFill/>
          <a:ln>
            <a:noFill/>
          </a:ln>
        </p:spPr>
        <p:txBody>
          <a:bodyPr spcFirstLastPara="1" wrap="square" lIns="91425" tIns="45700" rIns="91425" bIns="45700" anchor="t" anchorCtr="0">
            <a:normAutofit/>
          </a:bodyPr>
          <a:lstStyle>
            <a:lvl1pPr marL="609585" lvl="0" indent="-304792" algn="l">
              <a:spcBef>
                <a:spcPts val="533"/>
              </a:spcBef>
              <a:spcAft>
                <a:spcPts val="0"/>
              </a:spcAft>
              <a:buSzPts val="1800"/>
              <a:buFont typeface="Arial"/>
              <a:buNone/>
              <a:defRPr sz="2667" b="0" i="0">
                <a:latin typeface="Arial"/>
                <a:ea typeface="Arial"/>
                <a:cs typeface="Arial"/>
                <a:sym typeface="Arial"/>
              </a:defRPr>
            </a:lvl1pPr>
            <a:lvl2pPr marL="1219170" lvl="1" indent="-457189" algn="l">
              <a:spcBef>
                <a:spcPts val="0"/>
              </a:spcBef>
              <a:spcAft>
                <a:spcPts val="0"/>
              </a:spcAft>
              <a:buSzPts val="1800"/>
              <a:buFont typeface="Arial"/>
              <a:buChar char="•"/>
              <a:defRPr sz="2667"/>
            </a:lvl2pPr>
            <a:lvl3pPr marL="1828754" lvl="2" indent="-457189" algn="l">
              <a:spcBef>
                <a:spcPts val="533"/>
              </a:spcBef>
              <a:spcAft>
                <a:spcPts val="0"/>
              </a:spcAft>
              <a:buSzPts val="1800"/>
              <a:buFont typeface="Courier New"/>
              <a:buChar char="o"/>
              <a:defRPr sz="2667"/>
            </a:lvl3pPr>
            <a:lvl4pPr marL="2438339" lvl="3" indent="-457189" algn="l">
              <a:spcBef>
                <a:spcPts val="533"/>
              </a:spcBef>
              <a:spcAft>
                <a:spcPts val="0"/>
              </a:spcAft>
              <a:buSzPts val="1800"/>
              <a:buFont typeface="Arial"/>
              <a:buChar char="•"/>
              <a:defRPr sz="2667"/>
            </a:lvl4pPr>
            <a:lvl5pPr marL="3047924" lvl="4" indent="-457189" algn="l">
              <a:spcBef>
                <a:spcPts val="533"/>
              </a:spcBef>
              <a:spcAft>
                <a:spcPts val="0"/>
              </a:spcAft>
              <a:buSzPts val="1800"/>
              <a:buFont typeface="Courier New"/>
              <a:buChar char="o"/>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20" name="Google Shape;120;p34"/>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121" name="Google Shape;121;p34"/>
          <p:cNvSpPr txBox="1">
            <a:spLocks noGrp="1"/>
          </p:cNvSpPr>
          <p:nvPr>
            <p:ph type="ftr" idx="11"/>
          </p:nvPr>
        </p:nvSpPr>
        <p:spPr>
          <a:xfrm>
            <a:off x="942453"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b="0" i="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2" name="Google Shape;122;p34"/>
          <p:cNvSpPr txBox="1">
            <a:spLocks noGrp="1"/>
          </p:cNvSpPr>
          <p:nvPr>
            <p:ph type="body" idx="2"/>
          </p:nvPr>
        </p:nvSpPr>
        <p:spPr>
          <a:xfrm>
            <a:off x="342693" y="1408814"/>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23" name="Google Shape;123;p34"/>
          <p:cNvSpPr txBox="1">
            <a:spLocks noGrp="1"/>
          </p:cNvSpPr>
          <p:nvPr>
            <p:ph type="body" idx="3"/>
          </p:nvPr>
        </p:nvSpPr>
        <p:spPr>
          <a:xfrm>
            <a:off x="463297" y="-41636"/>
            <a:ext cx="10145183" cy="626533"/>
          </a:xfrm>
          <a:prstGeom prst="rect">
            <a:avLst/>
          </a:prstGeom>
          <a:noFill/>
          <a:ln>
            <a:noFill/>
          </a:ln>
        </p:spPr>
        <p:txBody>
          <a:bodyPr spcFirstLastPara="1" wrap="square" lIns="0" tIns="0" rIns="0" bIns="0" anchor="b" anchorCtr="0">
            <a:normAutofit/>
          </a:bodyPr>
          <a:lstStyle>
            <a:lvl1pPr marL="609585" lvl="0" indent="-304792" algn="l">
              <a:spcBef>
                <a:spcPts val="427"/>
              </a:spcBef>
              <a:spcAft>
                <a:spcPts val="0"/>
              </a:spcAft>
              <a:buSzPts val="1600"/>
              <a:buNone/>
              <a:defRPr sz="2133" b="0" i="0" cap="none">
                <a:solidFill>
                  <a:srgbClr val="000000"/>
                </a:solidFill>
                <a:latin typeface="Arial"/>
                <a:ea typeface="Arial"/>
                <a:cs typeface="Arial"/>
                <a:sym typeface="Arial"/>
              </a:defRPr>
            </a:lvl1pPr>
            <a:lvl2pPr marL="1219170" lvl="1" indent="-304792" algn="l">
              <a:spcBef>
                <a:spcPts val="640"/>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24" name="Google Shape;124;p34"/>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CONTENT PAGE WITH EYEBROW &amp; IMAGE RIGHT</a:t>
            </a:r>
            <a:endParaRPr sz="2400" dirty="0"/>
          </a:p>
        </p:txBody>
      </p:sp>
      <p:pic>
        <p:nvPicPr>
          <p:cNvPr id="125" name="Google Shape;125;p34"/>
          <p:cNvPicPr preferRelativeResize="0"/>
          <p:nvPr/>
        </p:nvPicPr>
        <p:blipFill rotWithShape="1">
          <a:blip r:embed="rId2">
            <a:alphaModFix/>
          </a:blip>
          <a:srcRect/>
          <a:stretch/>
        </p:blipFill>
        <p:spPr>
          <a:xfrm>
            <a:off x="234849" y="6203123"/>
            <a:ext cx="546111" cy="523356"/>
          </a:xfrm>
          <a:prstGeom prst="rect">
            <a:avLst/>
          </a:prstGeom>
          <a:noFill/>
          <a:ln>
            <a:noFill/>
          </a:ln>
        </p:spPr>
      </p:pic>
    </p:spTree>
    <p:extLst>
      <p:ext uri="{BB962C8B-B14F-4D97-AF65-F5344CB8AC3E}">
        <p14:creationId xmlns:p14="http://schemas.microsoft.com/office/powerpoint/2010/main" val="3256364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ntent page image right">
  <p:cSld name="Content page image right">
    <p:spTree>
      <p:nvGrpSpPr>
        <p:cNvPr id="1" name="Shape 126"/>
        <p:cNvGrpSpPr/>
        <p:nvPr/>
      </p:nvGrpSpPr>
      <p:grpSpPr>
        <a:xfrm>
          <a:off x="0" y="0"/>
          <a:ext cx="0" cy="0"/>
          <a:chOff x="0" y="0"/>
          <a:chExt cx="0" cy="0"/>
        </a:xfrm>
      </p:grpSpPr>
      <p:sp>
        <p:nvSpPr>
          <p:cNvPr id="127" name="Google Shape;127;p35"/>
          <p:cNvSpPr/>
          <p:nvPr/>
        </p:nvSpPr>
        <p:spPr>
          <a:xfrm>
            <a:off x="2" y="6070601"/>
            <a:ext cx="12192001" cy="803468"/>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28" name="Google Shape;128;p35"/>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5"/>
          <p:cNvSpPr txBox="1">
            <a:spLocks noGrp="1"/>
          </p:cNvSpPr>
          <p:nvPr>
            <p:ph type="body" idx="1"/>
          </p:nvPr>
        </p:nvSpPr>
        <p:spPr>
          <a:xfrm>
            <a:off x="5413249" y="1408813"/>
            <a:ext cx="6354972" cy="4162464"/>
          </a:xfrm>
          <a:prstGeom prst="rect">
            <a:avLst/>
          </a:prstGeom>
          <a:noFill/>
          <a:ln>
            <a:noFill/>
          </a:ln>
        </p:spPr>
        <p:txBody>
          <a:bodyPr spcFirstLastPara="1" wrap="square" lIns="91425" tIns="45700" rIns="91425" bIns="45700" anchor="t" anchorCtr="0">
            <a:normAutofit/>
          </a:bodyPr>
          <a:lstStyle>
            <a:lvl1pPr marL="609585" lvl="0" indent="-304792" algn="l">
              <a:spcBef>
                <a:spcPts val="533"/>
              </a:spcBef>
              <a:spcAft>
                <a:spcPts val="0"/>
              </a:spcAft>
              <a:buSzPts val="1800"/>
              <a:buFont typeface="Arial"/>
              <a:buNone/>
              <a:defRPr sz="2667" b="0" i="0">
                <a:latin typeface="Arial"/>
                <a:ea typeface="Arial"/>
                <a:cs typeface="Arial"/>
                <a:sym typeface="Arial"/>
              </a:defRPr>
            </a:lvl1pPr>
            <a:lvl2pPr marL="1219170" lvl="1" indent="-457189" algn="l">
              <a:spcBef>
                <a:spcPts val="0"/>
              </a:spcBef>
              <a:spcAft>
                <a:spcPts val="0"/>
              </a:spcAft>
              <a:buSzPts val="1800"/>
              <a:buFont typeface="Arial"/>
              <a:buChar char="•"/>
              <a:defRPr sz="2667"/>
            </a:lvl2pPr>
            <a:lvl3pPr marL="1828754" lvl="2" indent="-457189" algn="l">
              <a:spcBef>
                <a:spcPts val="533"/>
              </a:spcBef>
              <a:spcAft>
                <a:spcPts val="0"/>
              </a:spcAft>
              <a:buSzPts val="1800"/>
              <a:buFont typeface="Courier New"/>
              <a:buChar char="o"/>
              <a:defRPr sz="2667"/>
            </a:lvl3pPr>
            <a:lvl4pPr marL="2438339" lvl="3" indent="-457189" algn="l">
              <a:spcBef>
                <a:spcPts val="533"/>
              </a:spcBef>
              <a:spcAft>
                <a:spcPts val="0"/>
              </a:spcAft>
              <a:buSzPts val="1800"/>
              <a:buFont typeface="Arial"/>
              <a:buChar char="•"/>
              <a:defRPr sz="2667"/>
            </a:lvl4pPr>
            <a:lvl5pPr marL="3047924" lvl="4" indent="-457189" algn="l">
              <a:spcBef>
                <a:spcPts val="533"/>
              </a:spcBef>
              <a:spcAft>
                <a:spcPts val="0"/>
              </a:spcAft>
              <a:buSzPts val="1800"/>
              <a:buFont typeface="Courier New"/>
              <a:buChar char="o"/>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30" name="Google Shape;130;p35"/>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131" name="Google Shape;131;p35"/>
          <p:cNvSpPr txBox="1">
            <a:spLocks noGrp="1"/>
          </p:cNvSpPr>
          <p:nvPr>
            <p:ph type="body" idx="2"/>
          </p:nvPr>
        </p:nvSpPr>
        <p:spPr>
          <a:xfrm>
            <a:off x="342693" y="1408814"/>
            <a:ext cx="5058833" cy="4180417"/>
          </a:xfrm>
          <a:prstGeom prst="rect">
            <a:avLst/>
          </a:prstGeom>
          <a:noFill/>
          <a:ln>
            <a:noFill/>
          </a:ln>
        </p:spPr>
        <p:txBody>
          <a:bodyPr spcFirstLastPara="1" wrap="square" lIns="91425" tIns="45700" rIns="91425" bIns="45700" anchor="ctr" anchorCtr="0">
            <a:normAutofit/>
          </a:bodyPr>
          <a:lstStyle>
            <a:lvl1pPr marL="609585" lvl="0" indent="-304792" algn="l">
              <a:lnSpc>
                <a:spcPct val="120000"/>
              </a:lnSpc>
              <a:spcBef>
                <a:spcPts val="0"/>
              </a:spcBef>
              <a:spcAft>
                <a:spcPts val="0"/>
              </a:spcAft>
              <a:buSzPts val="2000"/>
              <a:buNone/>
              <a:defRPr sz="2667" b="0" i="0">
                <a:latin typeface="Arial"/>
                <a:ea typeface="Arial"/>
                <a:cs typeface="Arial"/>
                <a:sym typeface="Arial"/>
              </a:defRPr>
            </a:lvl1pPr>
            <a:lvl2pPr marL="1219170" lvl="1" indent="-304792" algn="l">
              <a:spcBef>
                <a:spcPts val="1067"/>
              </a:spcBef>
              <a:spcAft>
                <a:spcPts val="0"/>
              </a:spcAft>
              <a:buSzPts val="2400"/>
              <a:buNone/>
              <a:defRPr/>
            </a:lvl2pPr>
            <a:lvl3pPr marL="1828754" lvl="2" indent="-304792" algn="l">
              <a:spcBef>
                <a:spcPts val="587"/>
              </a:spcBef>
              <a:spcAft>
                <a:spcPts val="0"/>
              </a:spcAft>
              <a:buSzPts val="2200"/>
              <a:buNone/>
              <a:defRPr/>
            </a:lvl3pPr>
            <a:lvl4pPr marL="2438339" lvl="3" indent="-304792" algn="l">
              <a:spcBef>
                <a:spcPts val="587"/>
              </a:spcBef>
              <a:spcAft>
                <a:spcPts val="0"/>
              </a:spcAft>
              <a:buSzPts val="2200"/>
              <a:buNone/>
              <a:defRPr/>
            </a:lvl4pPr>
            <a:lvl5pPr marL="3047924" lvl="4" indent="-304792" algn="l">
              <a:spcBef>
                <a:spcPts val="587"/>
              </a:spcBef>
              <a:spcAft>
                <a:spcPts val="0"/>
              </a:spcAft>
              <a:buSzPts val="2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32" name="Google Shape;132;p35"/>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CONTENT PAGE IMAGE RIGHT</a:t>
            </a:r>
            <a:endParaRPr sz="2400" dirty="0"/>
          </a:p>
        </p:txBody>
      </p:sp>
      <p:pic>
        <p:nvPicPr>
          <p:cNvPr id="133" name="Google Shape;133;p35"/>
          <p:cNvPicPr preferRelativeResize="0"/>
          <p:nvPr/>
        </p:nvPicPr>
        <p:blipFill rotWithShape="1">
          <a:blip r:embed="rId2">
            <a:alphaModFix/>
          </a:blip>
          <a:srcRect/>
          <a:stretch/>
        </p:blipFill>
        <p:spPr>
          <a:xfrm>
            <a:off x="234849" y="6203123"/>
            <a:ext cx="546111" cy="523356"/>
          </a:xfrm>
          <a:prstGeom prst="rect">
            <a:avLst/>
          </a:prstGeom>
          <a:noFill/>
          <a:ln>
            <a:noFill/>
          </a:ln>
        </p:spPr>
      </p:pic>
      <p:sp>
        <p:nvSpPr>
          <p:cNvPr id="134" name="Google Shape;134;p35"/>
          <p:cNvSpPr txBox="1">
            <a:spLocks noGrp="1"/>
          </p:cNvSpPr>
          <p:nvPr>
            <p:ph type="ftr" idx="11"/>
          </p:nvPr>
        </p:nvSpPr>
        <p:spPr>
          <a:xfrm>
            <a:off x="942453"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809623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35"/>
        <p:cNvGrpSpPr/>
        <p:nvPr/>
      </p:nvGrpSpPr>
      <p:grpSpPr>
        <a:xfrm>
          <a:off x="0" y="0"/>
          <a:ext cx="0" cy="0"/>
          <a:chOff x="0" y="0"/>
          <a:chExt cx="0" cy="0"/>
        </a:xfrm>
      </p:grpSpPr>
      <p:sp>
        <p:nvSpPr>
          <p:cNvPr id="136" name="Google Shape;136;p36"/>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b="0" i="0">
                <a:solidFill>
                  <a:srgbClr val="FFFFFF"/>
                </a:solidFill>
                <a:latin typeface="Arial"/>
                <a:ea typeface="Arial"/>
                <a:cs typeface="Arial"/>
                <a:sym typeface="Arial"/>
              </a:defRPr>
            </a:lvl1pPr>
            <a:lvl2pPr marL="0" lvl="1" indent="0" algn="l">
              <a:spcBef>
                <a:spcPts val="0"/>
              </a:spcBef>
              <a:buNone/>
              <a:defRPr sz="1600" b="0" i="0">
                <a:solidFill>
                  <a:srgbClr val="FFFFFF"/>
                </a:solidFill>
                <a:latin typeface="Arial"/>
                <a:ea typeface="Arial"/>
                <a:cs typeface="Arial"/>
                <a:sym typeface="Arial"/>
              </a:defRPr>
            </a:lvl2pPr>
            <a:lvl3pPr marL="0" lvl="2" indent="0" algn="l">
              <a:spcBef>
                <a:spcPts val="0"/>
              </a:spcBef>
              <a:buNone/>
              <a:defRPr sz="1600" b="0" i="0">
                <a:solidFill>
                  <a:srgbClr val="FFFFFF"/>
                </a:solidFill>
                <a:latin typeface="Arial"/>
                <a:ea typeface="Arial"/>
                <a:cs typeface="Arial"/>
                <a:sym typeface="Arial"/>
              </a:defRPr>
            </a:lvl3pPr>
            <a:lvl4pPr marL="0" lvl="3" indent="0" algn="l">
              <a:spcBef>
                <a:spcPts val="0"/>
              </a:spcBef>
              <a:buNone/>
              <a:defRPr sz="1600" b="0" i="0">
                <a:solidFill>
                  <a:srgbClr val="FFFFFF"/>
                </a:solidFill>
                <a:latin typeface="Arial"/>
                <a:ea typeface="Arial"/>
                <a:cs typeface="Arial"/>
                <a:sym typeface="Arial"/>
              </a:defRPr>
            </a:lvl4pPr>
            <a:lvl5pPr marL="0" lvl="4" indent="0" algn="l">
              <a:spcBef>
                <a:spcPts val="0"/>
              </a:spcBef>
              <a:buNone/>
              <a:defRPr sz="1600" b="0" i="0">
                <a:solidFill>
                  <a:srgbClr val="FFFFFF"/>
                </a:solidFill>
                <a:latin typeface="Arial"/>
                <a:ea typeface="Arial"/>
                <a:cs typeface="Arial"/>
                <a:sym typeface="Arial"/>
              </a:defRPr>
            </a:lvl5pPr>
            <a:lvl6pPr marL="0" lvl="5" indent="0" algn="l">
              <a:spcBef>
                <a:spcPts val="0"/>
              </a:spcBef>
              <a:buNone/>
              <a:defRPr sz="1600" b="0" i="0">
                <a:solidFill>
                  <a:srgbClr val="FFFFFF"/>
                </a:solidFill>
                <a:latin typeface="Arial"/>
                <a:ea typeface="Arial"/>
                <a:cs typeface="Arial"/>
                <a:sym typeface="Arial"/>
              </a:defRPr>
            </a:lvl6pPr>
            <a:lvl7pPr marL="0" lvl="6" indent="0" algn="l">
              <a:spcBef>
                <a:spcPts val="0"/>
              </a:spcBef>
              <a:buNone/>
              <a:defRPr sz="1600" b="0" i="0">
                <a:solidFill>
                  <a:srgbClr val="FFFFFF"/>
                </a:solidFill>
                <a:latin typeface="Arial"/>
                <a:ea typeface="Arial"/>
                <a:cs typeface="Arial"/>
                <a:sym typeface="Arial"/>
              </a:defRPr>
            </a:lvl7pPr>
            <a:lvl8pPr marL="0" lvl="7" indent="0" algn="l">
              <a:spcBef>
                <a:spcPts val="0"/>
              </a:spcBef>
              <a:buNone/>
              <a:defRPr sz="1600" b="0" i="0">
                <a:solidFill>
                  <a:srgbClr val="FFFFFF"/>
                </a:solidFill>
                <a:latin typeface="Arial"/>
                <a:ea typeface="Arial"/>
                <a:cs typeface="Arial"/>
                <a:sym typeface="Arial"/>
              </a:defRPr>
            </a:lvl8pPr>
            <a:lvl9pPr marL="0" lvl="8" indent="0" algn="l">
              <a:spcBef>
                <a:spcPts val="0"/>
              </a:spcBef>
              <a:buNone/>
              <a:defRPr sz="1600" b="0" i="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137" name="Google Shape;137;p36"/>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BLANK</a:t>
            </a:r>
            <a:endParaRPr sz="2400" dirty="0"/>
          </a:p>
        </p:txBody>
      </p:sp>
    </p:spTree>
    <p:extLst>
      <p:ext uri="{BB962C8B-B14F-4D97-AF65-F5344CB8AC3E}">
        <p14:creationId xmlns:p14="http://schemas.microsoft.com/office/powerpoint/2010/main" val="3667322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Extra Content page w/trefoil">
  <p:cSld name="Extra Content page w/trefoil">
    <p:spTree>
      <p:nvGrpSpPr>
        <p:cNvPr id="1" name="Shape 138"/>
        <p:cNvGrpSpPr/>
        <p:nvPr/>
      </p:nvGrpSpPr>
      <p:grpSpPr>
        <a:xfrm>
          <a:off x="0" y="0"/>
          <a:ext cx="0" cy="0"/>
          <a:chOff x="0" y="0"/>
          <a:chExt cx="0" cy="0"/>
        </a:xfrm>
      </p:grpSpPr>
      <p:sp>
        <p:nvSpPr>
          <p:cNvPr id="139" name="Google Shape;139;p37"/>
          <p:cNvSpPr/>
          <p:nvPr/>
        </p:nvSpPr>
        <p:spPr>
          <a:xfrm>
            <a:off x="-110065" y="-8373"/>
            <a:ext cx="12557760" cy="207264"/>
          </a:xfrm>
          <a:prstGeom prst="rect">
            <a:avLst/>
          </a:prstGeom>
          <a:gradFill>
            <a:gsLst>
              <a:gs pos="0">
                <a:srgbClr val="008745"/>
              </a:gs>
              <a:gs pos="26000">
                <a:schemeClr val="dk2"/>
              </a:gs>
              <a:gs pos="71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40" name="Google Shape;140;p37"/>
          <p:cNvSpPr txBox="1">
            <a:spLocks noGrp="1"/>
          </p:cNvSpPr>
          <p:nvPr>
            <p:ph type="title"/>
          </p:nvPr>
        </p:nvSpPr>
        <p:spPr>
          <a:xfrm>
            <a:off x="463296" y="256033"/>
            <a:ext cx="7777013"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37"/>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42" name="Google Shape;142;p37"/>
          <p:cNvSpPr txBox="1">
            <a:spLocks noGrp="1"/>
          </p:cNvSpPr>
          <p:nvPr>
            <p:ph type="ftr" idx="11"/>
          </p:nvPr>
        </p:nvSpPr>
        <p:spPr>
          <a:xfrm>
            <a:off x="938784"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143" name="Google Shape;143;p37"/>
          <p:cNvPicPr preferRelativeResize="0"/>
          <p:nvPr/>
        </p:nvPicPr>
        <p:blipFill rotWithShape="1">
          <a:blip r:embed="rId2">
            <a:alphaModFix/>
          </a:blip>
          <a:srcRect/>
          <a:stretch/>
        </p:blipFill>
        <p:spPr>
          <a:xfrm>
            <a:off x="227397" y="6189216"/>
            <a:ext cx="548640" cy="548640"/>
          </a:xfrm>
          <a:prstGeom prst="rect">
            <a:avLst/>
          </a:prstGeom>
          <a:noFill/>
          <a:ln>
            <a:noFill/>
          </a:ln>
        </p:spPr>
      </p:pic>
      <p:sp>
        <p:nvSpPr>
          <p:cNvPr id="144" name="Google Shape;144;p37"/>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EXTRA VERTICAL SPACE</a:t>
            </a:r>
            <a:endParaRPr sz="2400" dirty="0"/>
          </a:p>
        </p:txBody>
      </p:sp>
      <p:sp>
        <p:nvSpPr>
          <p:cNvPr id="145" name="Google Shape;145;p37"/>
          <p:cNvSpPr txBox="1">
            <a:spLocks noGrp="1"/>
          </p:cNvSpPr>
          <p:nvPr>
            <p:ph type="body" idx="1"/>
          </p:nvPr>
        </p:nvSpPr>
        <p:spPr>
          <a:xfrm>
            <a:off x="338667" y="1210733"/>
            <a:ext cx="11563349" cy="4851400"/>
          </a:xfrm>
          <a:prstGeom prst="rect">
            <a:avLst/>
          </a:prstGeom>
          <a:no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Char char="•"/>
              <a:defRPr sz="2667"/>
            </a:lvl1pPr>
            <a:lvl2pPr marL="1219170" lvl="1" indent="-474121" algn="l">
              <a:spcBef>
                <a:spcPts val="533"/>
              </a:spcBef>
              <a:spcAft>
                <a:spcPts val="0"/>
              </a:spcAft>
              <a:buSzPts val="2000"/>
              <a:buChar char="o"/>
              <a:defRPr sz="2667"/>
            </a:lvl2pPr>
            <a:lvl3pPr marL="1828754" lvl="2" indent="-474121" algn="l">
              <a:spcBef>
                <a:spcPts val="533"/>
              </a:spcBef>
              <a:spcAft>
                <a:spcPts val="0"/>
              </a:spcAft>
              <a:buSzPts val="2000"/>
              <a:buChar char="•"/>
              <a:defRPr sz="2667"/>
            </a:lvl3pPr>
            <a:lvl4pPr marL="2438339" lvl="3" indent="-474121" algn="l">
              <a:spcBef>
                <a:spcPts val="533"/>
              </a:spcBef>
              <a:spcAft>
                <a:spcPts val="0"/>
              </a:spcAft>
              <a:buSzPts val="2000"/>
              <a:buChar char="o"/>
              <a:defRPr sz="2667"/>
            </a:lvl4pPr>
            <a:lvl5pPr marL="3047924" lvl="4" indent="-474121" algn="l">
              <a:spcBef>
                <a:spcPts val="533"/>
              </a:spcBef>
              <a:spcAft>
                <a:spcPts val="0"/>
              </a:spcAft>
              <a:buSzPts val="2000"/>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586811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hoto Right, 1/2 page bleed">
  <p:cSld name="Photo Right, 1/2 page bleed">
    <p:spTree>
      <p:nvGrpSpPr>
        <p:cNvPr id="1" name="Shape 146"/>
        <p:cNvGrpSpPr/>
        <p:nvPr/>
      </p:nvGrpSpPr>
      <p:grpSpPr>
        <a:xfrm>
          <a:off x="0" y="0"/>
          <a:ext cx="0" cy="0"/>
          <a:chOff x="0" y="0"/>
          <a:chExt cx="0" cy="0"/>
        </a:xfrm>
      </p:grpSpPr>
      <p:sp>
        <p:nvSpPr>
          <p:cNvPr id="147" name="Google Shape;147;p38"/>
          <p:cNvSpPr/>
          <p:nvPr/>
        </p:nvSpPr>
        <p:spPr>
          <a:xfrm>
            <a:off x="1" y="0"/>
            <a:ext cx="12192003" cy="1524000"/>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48" name="Google Shape;148;p38"/>
          <p:cNvSpPr>
            <a:spLocks noGrp="1"/>
          </p:cNvSpPr>
          <p:nvPr>
            <p:ph type="pic" idx="2"/>
          </p:nvPr>
        </p:nvSpPr>
        <p:spPr>
          <a:xfrm>
            <a:off x="4870349" y="1525571"/>
            <a:ext cx="7321651" cy="5332429"/>
          </a:xfrm>
          <a:prstGeom prst="rect">
            <a:avLst/>
          </a:prstGeom>
          <a:solidFill>
            <a:srgbClr val="F2F2F2"/>
          </a:solid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149" name="Google Shape;149;p38"/>
          <p:cNvSpPr txBox="1">
            <a:spLocks noGrp="1"/>
          </p:cNvSpPr>
          <p:nvPr>
            <p:ph type="body" idx="1"/>
          </p:nvPr>
        </p:nvSpPr>
        <p:spPr>
          <a:xfrm>
            <a:off x="350987" y="1828800"/>
            <a:ext cx="4206499" cy="4730419"/>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Clr>
                <a:schemeClr val="dk1"/>
              </a:buClr>
              <a:buSzPts val="2400"/>
              <a:buNone/>
              <a:defRPr sz="3200">
                <a:solidFill>
                  <a:schemeClr val="dk1"/>
                </a:solidFill>
              </a:defRPr>
            </a:lvl1pPr>
            <a:lvl2pPr marL="1219170" lvl="1" indent="-507987" algn="l">
              <a:spcBef>
                <a:spcPts val="640"/>
              </a:spcBef>
              <a:spcAft>
                <a:spcPts val="0"/>
              </a:spcAft>
              <a:buClr>
                <a:schemeClr val="dk1"/>
              </a:buClr>
              <a:buSzPts val="2400"/>
              <a:buFont typeface="Arial"/>
              <a:buChar char="•"/>
              <a:defRPr sz="3200">
                <a:solidFill>
                  <a:schemeClr val="dk1"/>
                </a:solidFill>
              </a:defRPr>
            </a:lvl2pPr>
            <a:lvl3pPr marL="1828754" lvl="2" indent="-440256" algn="l">
              <a:spcBef>
                <a:spcPts val="427"/>
              </a:spcBef>
              <a:spcAft>
                <a:spcPts val="0"/>
              </a:spcAft>
              <a:buClr>
                <a:srgbClr val="006601"/>
              </a:buClr>
              <a:buSzPts val="1600"/>
              <a:buChar char="•"/>
              <a:defRPr sz="2133"/>
            </a:lvl3pPr>
            <a:lvl4pPr marL="2438339" lvl="3" indent="-440256" algn="l">
              <a:spcBef>
                <a:spcPts val="427"/>
              </a:spcBef>
              <a:spcAft>
                <a:spcPts val="0"/>
              </a:spcAft>
              <a:buClr>
                <a:srgbClr val="006601"/>
              </a:buClr>
              <a:buSzPts val="1600"/>
              <a:buChar char="o"/>
              <a:defRPr sz="2133"/>
            </a:lvl4pPr>
            <a:lvl5pPr marL="3047924" lvl="4" indent="-440256" algn="l">
              <a:spcBef>
                <a:spcPts val="427"/>
              </a:spcBef>
              <a:spcAft>
                <a:spcPts val="0"/>
              </a:spcAft>
              <a:buClr>
                <a:srgbClr val="006601"/>
              </a:buClr>
              <a:buSzPts val="1600"/>
              <a:buChar char="⎯"/>
              <a:defRPr sz="2133"/>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150" name="Google Shape;150;p38"/>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151" name="Google Shape;151;p38"/>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8"/>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PHOTO RIGHT, ½-PAGE BLEED</a:t>
            </a:r>
            <a:endParaRPr sz="2400" dirty="0"/>
          </a:p>
        </p:txBody>
      </p:sp>
      <p:pic>
        <p:nvPicPr>
          <p:cNvPr id="153" name="Google Shape;153;p38"/>
          <p:cNvPicPr preferRelativeResize="0"/>
          <p:nvPr/>
        </p:nvPicPr>
        <p:blipFill rotWithShape="1">
          <a:blip r:embed="rId2">
            <a:alphaModFix/>
          </a:blip>
          <a:srcRect/>
          <a:stretch/>
        </p:blipFill>
        <p:spPr>
          <a:xfrm>
            <a:off x="10946179" y="281059"/>
            <a:ext cx="1004659" cy="962797"/>
          </a:xfrm>
          <a:prstGeom prst="rect">
            <a:avLst/>
          </a:prstGeom>
          <a:noFill/>
          <a:ln>
            <a:noFill/>
          </a:ln>
        </p:spPr>
      </p:pic>
      <p:pic>
        <p:nvPicPr>
          <p:cNvPr id="154" name="Google Shape;154;p38"/>
          <p:cNvPicPr preferRelativeResize="0"/>
          <p:nvPr/>
        </p:nvPicPr>
        <p:blipFill rotWithShape="1">
          <a:blip r:embed="rId2">
            <a:alphaModFix/>
          </a:blip>
          <a:srcRect/>
          <a:stretch/>
        </p:blipFill>
        <p:spPr>
          <a:xfrm>
            <a:off x="10469182" y="154060"/>
            <a:ext cx="476997" cy="457123"/>
          </a:xfrm>
          <a:prstGeom prst="rect">
            <a:avLst/>
          </a:prstGeom>
          <a:noFill/>
          <a:ln>
            <a:noFill/>
          </a:ln>
        </p:spPr>
      </p:pic>
    </p:spTree>
    <p:extLst>
      <p:ext uri="{BB962C8B-B14F-4D97-AF65-F5344CB8AC3E}">
        <p14:creationId xmlns:p14="http://schemas.microsoft.com/office/powerpoint/2010/main" val="2342118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Photo Left 1/2 page bleed">
  <p:cSld name="Photo Left 1/2 page bleed">
    <p:spTree>
      <p:nvGrpSpPr>
        <p:cNvPr id="1" name="Shape 155"/>
        <p:cNvGrpSpPr/>
        <p:nvPr/>
      </p:nvGrpSpPr>
      <p:grpSpPr>
        <a:xfrm>
          <a:off x="0" y="0"/>
          <a:ext cx="0" cy="0"/>
          <a:chOff x="0" y="0"/>
          <a:chExt cx="0" cy="0"/>
        </a:xfrm>
      </p:grpSpPr>
      <p:sp>
        <p:nvSpPr>
          <p:cNvPr id="156" name="Google Shape;156;p39"/>
          <p:cNvSpPr txBox="1">
            <a:spLocks noGrp="1"/>
          </p:cNvSpPr>
          <p:nvPr>
            <p:ph type="body" idx="1"/>
          </p:nvPr>
        </p:nvSpPr>
        <p:spPr>
          <a:xfrm>
            <a:off x="7629071" y="1862667"/>
            <a:ext cx="4206499" cy="4250267"/>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Clr>
                <a:schemeClr val="dk1"/>
              </a:buClr>
              <a:buSzPts val="2400"/>
              <a:buNone/>
              <a:defRPr sz="3200">
                <a:solidFill>
                  <a:schemeClr val="dk1"/>
                </a:solidFill>
              </a:defRPr>
            </a:lvl1pPr>
            <a:lvl2pPr marL="1219170" lvl="1" indent="-507987" algn="l">
              <a:spcBef>
                <a:spcPts val="640"/>
              </a:spcBef>
              <a:spcAft>
                <a:spcPts val="0"/>
              </a:spcAft>
              <a:buClr>
                <a:schemeClr val="dk1"/>
              </a:buClr>
              <a:buSzPts val="2400"/>
              <a:buFont typeface="Arial"/>
              <a:buChar char="•"/>
              <a:defRPr sz="3200">
                <a:solidFill>
                  <a:schemeClr val="dk1"/>
                </a:solidFill>
              </a:defRPr>
            </a:lvl2pPr>
            <a:lvl3pPr marL="1828754" lvl="2" indent="-440256" algn="l">
              <a:spcBef>
                <a:spcPts val="427"/>
              </a:spcBef>
              <a:spcAft>
                <a:spcPts val="0"/>
              </a:spcAft>
              <a:buClr>
                <a:srgbClr val="006601"/>
              </a:buClr>
              <a:buSzPts val="1600"/>
              <a:buChar char="•"/>
              <a:defRPr sz="2133"/>
            </a:lvl3pPr>
            <a:lvl4pPr marL="2438339" lvl="3" indent="-440256" algn="l">
              <a:spcBef>
                <a:spcPts val="427"/>
              </a:spcBef>
              <a:spcAft>
                <a:spcPts val="0"/>
              </a:spcAft>
              <a:buClr>
                <a:srgbClr val="006601"/>
              </a:buClr>
              <a:buSzPts val="1600"/>
              <a:buChar char="o"/>
              <a:defRPr sz="2133"/>
            </a:lvl4pPr>
            <a:lvl5pPr marL="3047924" lvl="4" indent="-440256" algn="l">
              <a:spcBef>
                <a:spcPts val="427"/>
              </a:spcBef>
              <a:spcAft>
                <a:spcPts val="0"/>
              </a:spcAft>
              <a:buClr>
                <a:srgbClr val="006601"/>
              </a:buClr>
              <a:buSzPts val="1600"/>
              <a:buChar char="⎯"/>
              <a:defRPr sz="2133"/>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157" name="Google Shape;157;p39"/>
          <p:cNvSpPr>
            <a:spLocks noGrp="1"/>
          </p:cNvSpPr>
          <p:nvPr>
            <p:ph type="pic" idx="2"/>
          </p:nvPr>
        </p:nvSpPr>
        <p:spPr>
          <a:xfrm>
            <a:off x="0" y="1525571"/>
            <a:ext cx="7321651" cy="5332429"/>
          </a:xfrm>
          <a:prstGeom prst="rect">
            <a:avLst/>
          </a:prstGeom>
          <a:solidFill>
            <a:srgbClr val="F2F2F2"/>
          </a:solid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158" name="Google Shape;158;p39"/>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59" name="Google Shape;159;p39"/>
          <p:cNvSpPr/>
          <p:nvPr/>
        </p:nvSpPr>
        <p:spPr>
          <a:xfrm>
            <a:off x="1" y="0"/>
            <a:ext cx="12192003" cy="1524000"/>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60" name="Google Shape;160;p39"/>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9"/>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PHOTO LEFT, ½-PAGE BLEED</a:t>
            </a:r>
            <a:endParaRPr sz="2400" dirty="0"/>
          </a:p>
        </p:txBody>
      </p:sp>
      <p:pic>
        <p:nvPicPr>
          <p:cNvPr id="162" name="Google Shape;162;p39"/>
          <p:cNvPicPr preferRelativeResize="0"/>
          <p:nvPr/>
        </p:nvPicPr>
        <p:blipFill rotWithShape="1">
          <a:blip r:embed="rId2">
            <a:alphaModFix/>
          </a:blip>
          <a:srcRect/>
          <a:stretch/>
        </p:blipFill>
        <p:spPr>
          <a:xfrm>
            <a:off x="10946179" y="281059"/>
            <a:ext cx="1004659" cy="962797"/>
          </a:xfrm>
          <a:prstGeom prst="rect">
            <a:avLst/>
          </a:prstGeom>
          <a:noFill/>
          <a:ln>
            <a:noFill/>
          </a:ln>
        </p:spPr>
      </p:pic>
      <p:pic>
        <p:nvPicPr>
          <p:cNvPr id="163" name="Google Shape;163;p39"/>
          <p:cNvPicPr preferRelativeResize="0"/>
          <p:nvPr/>
        </p:nvPicPr>
        <p:blipFill rotWithShape="1">
          <a:blip r:embed="rId2">
            <a:alphaModFix/>
          </a:blip>
          <a:srcRect/>
          <a:stretch/>
        </p:blipFill>
        <p:spPr>
          <a:xfrm>
            <a:off x="10469182" y="154060"/>
            <a:ext cx="476997" cy="457123"/>
          </a:xfrm>
          <a:prstGeom prst="rect">
            <a:avLst/>
          </a:prstGeom>
          <a:noFill/>
          <a:ln>
            <a:noFill/>
          </a:ln>
        </p:spPr>
      </p:pic>
    </p:spTree>
    <p:extLst>
      <p:ext uri="{BB962C8B-B14F-4D97-AF65-F5344CB8AC3E}">
        <p14:creationId xmlns:p14="http://schemas.microsoft.com/office/powerpoint/2010/main" val="16885815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Title bar">
  <p:cSld name="Picture with Title bar">
    <p:spTree>
      <p:nvGrpSpPr>
        <p:cNvPr id="1" name="Shape 164"/>
        <p:cNvGrpSpPr/>
        <p:nvPr/>
      </p:nvGrpSpPr>
      <p:grpSpPr>
        <a:xfrm>
          <a:off x="0" y="0"/>
          <a:ext cx="0" cy="0"/>
          <a:chOff x="0" y="0"/>
          <a:chExt cx="0" cy="0"/>
        </a:xfrm>
      </p:grpSpPr>
      <p:sp>
        <p:nvSpPr>
          <p:cNvPr id="165" name="Google Shape;165;p40"/>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166" name="Google Shape;166;p40"/>
          <p:cNvPicPr preferRelativeResize="0"/>
          <p:nvPr/>
        </p:nvPicPr>
        <p:blipFill rotWithShape="1">
          <a:blip r:embed="rId2">
            <a:alphaModFix/>
          </a:blip>
          <a:srcRect/>
          <a:stretch/>
        </p:blipFill>
        <p:spPr>
          <a:xfrm>
            <a:off x="221480" y="6192079"/>
            <a:ext cx="762000" cy="548640"/>
          </a:xfrm>
          <a:prstGeom prst="rect">
            <a:avLst/>
          </a:prstGeom>
          <a:noFill/>
          <a:ln>
            <a:noFill/>
          </a:ln>
        </p:spPr>
      </p:pic>
      <p:sp>
        <p:nvSpPr>
          <p:cNvPr id="167" name="Google Shape;167;p40"/>
          <p:cNvSpPr/>
          <p:nvPr/>
        </p:nvSpPr>
        <p:spPr>
          <a:xfrm>
            <a:off x="194387"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68" name="Google Shape;168;p40"/>
          <p:cNvSpPr>
            <a:spLocks noGrp="1"/>
          </p:cNvSpPr>
          <p:nvPr>
            <p:ph type="pic" idx="2"/>
          </p:nvPr>
        </p:nvSpPr>
        <p:spPr>
          <a:xfrm>
            <a:off x="0" y="1530050"/>
            <a:ext cx="12192000" cy="5352143"/>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169" name="Google Shape;169;p40"/>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170" name="Google Shape;170;p40"/>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40"/>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PICTURE WITH TITLE BAR</a:t>
            </a:r>
            <a:endParaRPr sz="24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48242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with title">
  <p:cSld name="Table with title">
    <p:spTree>
      <p:nvGrpSpPr>
        <p:cNvPr id="1" name="Shape 172"/>
        <p:cNvGrpSpPr/>
        <p:nvPr/>
      </p:nvGrpSpPr>
      <p:grpSpPr>
        <a:xfrm>
          <a:off x="0" y="0"/>
          <a:ext cx="0" cy="0"/>
          <a:chOff x="0" y="0"/>
          <a:chExt cx="0" cy="0"/>
        </a:xfrm>
      </p:grpSpPr>
      <p:sp>
        <p:nvSpPr>
          <p:cNvPr id="173" name="Google Shape;173;p41"/>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41"/>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75" name="Google Shape;175;p41"/>
          <p:cNvSpPr>
            <a:spLocks noGrp="1"/>
          </p:cNvSpPr>
          <p:nvPr>
            <p:ph type="tbl" idx="2"/>
          </p:nvPr>
        </p:nvSpPr>
        <p:spPr>
          <a:xfrm>
            <a:off x="614240" y="1649768"/>
            <a:ext cx="10972800" cy="449703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2200"/>
              <a:buFont typeface="Calibri"/>
              <a:buNone/>
              <a:defRPr sz="2933"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176" name="Google Shape;176;p41"/>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77" name="Google Shape;177;p41"/>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TABLE WITH TITLE</a:t>
            </a:r>
            <a:endParaRPr sz="2400" dirty="0"/>
          </a:p>
        </p:txBody>
      </p:sp>
      <p:sp>
        <p:nvSpPr>
          <p:cNvPr id="178" name="Google Shape;178;p41"/>
          <p:cNvSpPr txBox="1">
            <a:spLocks noGrp="1"/>
          </p:cNvSpPr>
          <p:nvPr>
            <p:ph type="ftr" idx="11"/>
          </p:nvPr>
        </p:nvSpPr>
        <p:spPr>
          <a:xfrm>
            <a:off x="459167"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2013482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hart with title &amp; subtitle">
  <p:cSld name="Chart with title &amp; subtitle">
    <p:spTree>
      <p:nvGrpSpPr>
        <p:cNvPr id="1" name="Shape 179"/>
        <p:cNvGrpSpPr/>
        <p:nvPr/>
      </p:nvGrpSpPr>
      <p:grpSpPr>
        <a:xfrm>
          <a:off x="0" y="0"/>
          <a:ext cx="0" cy="0"/>
          <a:chOff x="0" y="0"/>
          <a:chExt cx="0" cy="0"/>
        </a:xfrm>
      </p:grpSpPr>
      <p:sp>
        <p:nvSpPr>
          <p:cNvPr id="180" name="Google Shape;180;p42"/>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sp>
        <p:nvSpPr>
          <p:cNvPr id="181" name="Google Shape;181;p42"/>
          <p:cNvSpPr>
            <a:spLocks noGrp="1"/>
          </p:cNvSpPr>
          <p:nvPr>
            <p:ph type="chart" idx="2"/>
          </p:nvPr>
        </p:nvSpPr>
        <p:spPr>
          <a:xfrm>
            <a:off x="1424094" y="2137096"/>
            <a:ext cx="9277773" cy="4340225"/>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182" name="Google Shape;182;p42"/>
          <p:cNvSpPr txBox="1">
            <a:spLocks noGrp="1"/>
          </p:cNvSpPr>
          <p:nvPr>
            <p:ph type="body" idx="1"/>
          </p:nvPr>
        </p:nvSpPr>
        <p:spPr>
          <a:xfrm>
            <a:off x="353568" y="1524000"/>
            <a:ext cx="10858120" cy="730885"/>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SzPts val="2400"/>
              <a:buFont typeface="Arial"/>
              <a:buNone/>
              <a:defRPr b="0" i="0">
                <a:latin typeface="Arial"/>
                <a:ea typeface="Arial"/>
                <a:cs typeface="Arial"/>
                <a:sym typeface="Arial"/>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83" name="Google Shape;183;p42"/>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84" name="Google Shape;184;p42"/>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5" name="Google Shape;185;p42"/>
          <p:cNvPicPr preferRelativeResize="0"/>
          <p:nvPr/>
        </p:nvPicPr>
        <p:blipFill rotWithShape="1">
          <a:blip r:embed="rId2">
            <a:alphaModFix/>
          </a:blip>
          <a:srcRect/>
          <a:stretch/>
        </p:blipFill>
        <p:spPr>
          <a:xfrm>
            <a:off x="221482" y="6190481"/>
            <a:ext cx="572844" cy="548640"/>
          </a:xfrm>
          <a:prstGeom prst="rect">
            <a:avLst/>
          </a:prstGeom>
          <a:noFill/>
          <a:ln>
            <a:noFill/>
          </a:ln>
        </p:spPr>
      </p:pic>
      <p:sp>
        <p:nvSpPr>
          <p:cNvPr id="186" name="Google Shape;186;p42"/>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CHART WITH TITLE &amp; SUBTITLE</a:t>
            </a:r>
            <a:endParaRPr sz="2400" dirty="0">
              <a:solidFill>
                <a:schemeClr val="lt1"/>
              </a:solidFill>
              <a:latin typeface="Arial"/>
              <a:ea typeface="Arial"/>
              <a:cs typeface="Arial"/>
              <a:sym typeface="Arial"/>
            </a:endParaRPr>
          </a:p>
        </p:txBody>
      </p:sp>
      <p:sp>
        <p:nvSpPr>
          <p:cNvPr id="187" name="Google Shape;187;p42"/>
          <p:cNvSpPr txBox="1">
            <a:spLocks noGrp="1"/>
          </p:cNvSpPr>
          <p:nvPr>
            <p:ph type="ftr" idx="11"/>
          </p:nvPr>
        </p:nvSpPr>
        <p:spPr>
          <a:xfrm>
            <a:off x="938784"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638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nly page">
  <p:cSld name="1_Text only page">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38" name="Google Shape;38;p19"/>
          <p:cNvSpPr txBox="1">
            <a:spLocks noGrp="1"/>
          </p:cNvSpPr>
          <p:nvPr>
            <p:ph type="body" idx="1"/>
          </p:nvPr>
        </p:nvSpPr>
        <p:spPr>
          <a:xfrm>
            <a:off x="341375" y="1828800"/>
            <a:ext cx="11612727" cy="4274301"/>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9" name="Google Shape;39;p19"/>
          <p:cNvSpPr txBox="1">
            <a:spLocks noGrp="1"/>
          </p:cNvSpPr>
          <p:nvPr>
            <p:ph type="ftr" idx="11"/>
          </p:nvPr>
        </p:nvSpPr>
        <p:spPr>
          <a:xfrm>
            <a:off x="459167" y="6360027"/>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b="0" i="0" u="none" strike="noStrike" cap="none">
                <a:solidFill>
                  <a:schemeClr val="lt1"/>
                </a:solidFill>
                <a:latin typeface="Arial"/>
                <a:ea typeface="Arial"/>
                <a:cs typeface="Arial"/>
                <a:sym typeface="Arial"/>
              </a:rPr>
              <a:t>TEXT ONLY PAGE</a:t>
            </a:r>
            <a:endParaRPr sz="2400"/>
          </a:p>
        </p:txBody>
      </p:sp>
    </p:spTree>
    <p:extLst>
      <p:ext uri="{BB962C8B-B14F-4D97-AF65-F5344CB8AC3E}">
        <p14:creationId xmlns:p14="http://schemas.microsoft.com/office/powerpoint/2010/main" val="2030550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Extra vertical space">
  <p:cSld name="Extra vertical space">
    <p:spTree>
      <p:nvGrpSpPr>
        <p:cNvPr id="1" name="Shape 188"/>
        <p:cNvGrpSpPr/>
        <p:nvPr/>
      </p:nvGrpSpPr>
      <p:grpSpPr>
        <a:xfrm>
          <a:off x="0" y="0"/>
          <a:ext cx="0" cy="0"/>
          <a:chOff x="0" y="0"/>
          <a:chExt cx="0" cy="0"/>
        </a:xfrm>
      </p:grpSpPr>
      <p:sp>
        <p:nvSpPr>
          <p:cNvPr id="189" name="Google Shape;189;p43"/>
          <p:cNvSpPr/>
          <p:nvPr/>
        </p:nvSpPr>
        <p:spPr>
          <a:xfrm>
            <a:off x="-110065" y="-8373"/>
            <a:ext cx="12557760" cy="207264"/>
          </a:xfrm>
          <a:prstGeom prst="rect">
            <a:avLst/>
          </a:prstGeom>
          <a:gradFill>
            <a:gsLst>
              <a:gs pos="0">
                <a:srgbClr val="008745"/>
              </a:gs>
              <a:gs pos="26000">
                <a:schemeClr val="dk2"/>
              </a:gs>
              <a:gs pos="71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0" name="Google Shape;190;p43"/>
          <p:cNvSpPr txBox="1">
            <a:spLocks noGrp="1"/>
          </p:cNvSpPr>
          <p:nvPr>
            <p:ph type="title"/>
          </p:nvPr>
        </p:nvSpPr>
        <p:spPr>
          <a:xfrm>
            <a:off x="463296" y="256034"/>
            <a:ext cx="7777013"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0000"/>
              </a:buClr>
              <a:buSzPts val="2800"/>
              <a:buFont typeface="Arial"/>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43"/>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
        <p:nvSpPr>
          <p:cNvPr id="192" name="Google Shape;192;p43"/>
          <p:cNvSpPr txBox="1">
            <a:spLocks noGrp="1"/>
          </p:cNvSpPr>
          <p:nvPr>
            <p:ph type="ftr" idx="11"/>
          </p:nvPr>
        </p:nvSpPr>
        <p:spPr>
          <a:xfrm>
            <a:off x="938784"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3" name="Google Shape;193;p43"/>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1800" dirty="0">
                <a:solidFill>
                  <a:schemeClr val="lt1"/>
                </a:solidFill>
                <a:latin typeface="Arial"/>
                <a:ea typeface="Arial"/>
                <a:cs typeface="Arial"/>
                <a:sym typeface="Arial"/>
              </a:rPr>
              <a:t>EXTRA VERTICAL SPACE</a:t>
            </a:r>
            <a:endParaRPr sz="2400" dirty="0"/>
          </a:p>
        </p:txBody>
      </p:sp>
      <p:pic>
        <p:nvPicPr>
          <p:cNvPr id="194" name="Google Shape;194;p43"/>
          <p:cNvPicPr preferRelativeResize="0"/>
          <p:nvPr/>
        </p:nvPicPr>
        <p:blipFill rotWithShape="1">
          <a:blip r:embed="rId2">
            <a:alphaModFix/>
          </a:blip>
          <a:srcRect/>
          <a:stretch/>
        </p:blipFill>
        <p:spPr>
          <a:xfrm>
            <a:off x="221483" y="6276801"/>
            <a:ext cx="572844" cy="409583"/>
          </a:xfrm>
          <a:prstGeom prst="rect">
            <a:avLst/>
          </a:prstGeom>
          <a:noFill/>
          <a:ln>
            <a:noFill/>
          </a:ln>
        </p:spPr>
      </p:pic>
      <p:sp>
        <p:nvSpPr>
          <p:cNvPr id="195" name="Google Shape;195;p43"/>
          <p:cNvSpPr txBox="1">
            <a:spLocks noGrp="1"/>
          </p:cNvSpPr>
          <p:nvPr>
            <p:ph type="body" idx="1"/>
          </p:nvPr>
        </p:nvSpPr>
        <p:spPr>
          <a:xfrm>
            <a:off x="460782" y="1428435"/>
            <a:ext cx="11617055" cy="4242348"/>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67774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4"/>
        <p:cNvGrpSpPr/>
        <p:nvPr/>
      </p:nvGrpSpPr>
      <p:grpSpPr>
        <a:xfrm>
          <a:off x="0" y="0"/>
          <a:ext cx="0" cy="0"/>
          <a:chOff x="0" y="0"/>
          <a:chExt cx="0" cy="0"/>
        </a:xfrm>
      </p:grpSpPr>
      <p:sp>
        <p:nvSpPr>
          <p:cNvPr id="205" name="Google Shape;205;p22"/>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lnSpc>
                <a:spcPct val="80000"/>
              </a:lnSpc>
              <a:spcBef>
                <a:spcPts val="0"/>
              </a:spcBef>
              <a:spcAft>
                <a:spcPts val="0"/>
              </a:spcAft>
              <a:buClr>
                <a:schemeClr val="lt1"/>
              </a:buClr>
              <a:buSzPts val="45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SzPts val="1800"/>
              <a:buNone/>
              <a:defRPr sz="2400"/>
            </a:lvl1pPr>
            <a:lvl2pPr lvl="1" algn="ctr">
              <a:spcBef>
                <a:spcPts val="400"/>
              </a:spcBef>
              <a:spcAft>
                <a:spcPts val="0"/>
              </a:spcAft>
              <a:buSzPts val="1500"/>
              <a:buNone/>
              <a:defRPr sz="2000"/>
            </a:lvl2pPr>
            <a:lvl3pPr lvl="2" algn="ctr">
              <a:spcBef>
                <a:spcPts val="360"/>
              </a:spcBef>
              <a:spcAft>
                <a:spcPts val="0"/>
              </a:spcAft>
              <a:buSzPts val="1350"/>
              <a:buNone/>
              <a:defRPr sz="1800"/>
            </a:lvl3pPr>
            <a:lvl4pPr lvl="3" algn="ctr">
              <a:spcBef>
                <a:spcPts val="320"/>
              </a:spcBef>
              <a:spcAft>
                <a:spcPts val="0"/>
              </a:spcAft>
              <a:buSzPts val="1200"/>
              <a:buNone/>
              <a:defRPr sz="1600"/>
            </a:lvl4pPr>
            <a:lvl5pPr lvl="4" algn="ctr">
              <a:spcBef>
                <a:spcPts val="320"/>
              </a:spcBef>
              <a:spcAft>
                <a:spcPts val="0"/>
              </a:spcAft>
              <a:buSzPts val="1200"/>
              <a:buNone/>
              <a:defRPr sz="1600"/>
            </a:lvl5pPr>
            <a:lvl6pPr lvl="5" algn="ctr">
              <a:spcBef>
                <a:spcPts val="320"/>
              </a:spcBef>
              <a:spcAft>
                <a:spcPts val="0"/>
              </a:spcAft>
              <a:buClr>
                <a:schemeClr val="dk1"/>
              </a:buClr>
              <a:buSzPts val="1200"/>
              <a:buNone/>
              <a:defRPr sz="1600"/>
            </a:lvl6pPr>
            <a:lvl7pPr lvl="6" algn="ctr">
              <a:spcBef>
                <a:spcPts val="320"/>
              </a:spcBef>
              <a:spcAft>
                <a:spcPts val="0"/>
              </a:spcAft>
              <a:buClr>
                <a:schemeClr val="dk1"/>
              </a:buClr>
              <a:buSzPts val="1200"/>
              <a:buNone/>
              <a:defRPr sz="1600"/>
            </a:lvl7pPr>
            <a:lvl8pPr lvl="7" algn="ctr">
              <a:spcBef>
                <a:spcPts val="320"/>
              </a:spcBef>
              <a:spcAft>
                <a:spcPts val="0"/>
              </a:spcAft>
              <a:buClr>
                <a:schemeClr val="dk1"/>
              </a:buClr>
              <a:buSzPts val="1200"/>
              <a:buNone/>
              <a:defRPr sz="1600"/>
            </a:lvl8pPr>
            <a:lvl9pPr lvl="8" algn="ctr">
              <a:spcBef>
                <a:spcPts val="320"/>
              </a:spcBef>
              <a:spcAft>
                <a:spcPts val="0"/>
              </a:spcAft>
              <a:buClr>
                <a:schemeClr val="dk1"/>
              </a:buClr>
              <a:buSzPts val="1200"/>
              <a:buNone/>
              <a:defRPr sz="1600"/>
            </a:lvl9pPr>
          </a:lstStyle>
          <a:p>
            <a:endParaRPr/>
          </a:p>
        </p:txBody>
      </p:sp>
      <p:sp>
        <p:nvSpPr>
          <p:cNvPr id="207" name="Google Shape;207;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208" name="Google Shape;208;p22"/>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9" name="Google Shape;209;p22"/>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4747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only page">
  <p:cSld name="Text only page">
    <p:spTree>
      <p:nvGrpSpPr>
        <p:cNvPr id="1" name="Shape 210"/>
        <p:cNvGrpSpPr/>
        <p:nvPr/>
      </p:nvGrpSpPr>
      <p:grpSpPr>
        <a:xfrm>
          <a:off x="0" y="0"/>
          <a:ext cx="0" cy="0"/>
          <a:chOff x="0" y="0"/>
          <a:chExt cx="0" cy="0"/>
        </a:xfrm>
      </p:grpSpPr>
      <p:sp>
        <p:nvSpPr>
          <p:cNvPr id="211" name="Google Shape;211;p23"/>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3"/>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213" name="Google Shape;213;p23"/>
          <p:cNvSpPr txBox="1">
            <a:spLocks noGrp="1"/>
          </p:cNvSpPr>
          <p:nvPr>
            <p:ph type="body" idx="1"/>
          </p:nvPr>
        </p:nvSpPr>
        <p:spPr>
          <a:xfrm>
            <a:off x="341376" y="1828800"/>
            <a:ext cx="11612727" cy="4274301"/>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14" name="Google Shape;214;p23"/>
          <p:cNvSpPr txBox="1">
            <a:spLocks noGrp="1"/>
          </p:cNvSpPr>
          <p:nvPr>
            <p:ph type="ftr" idx="11"/>
          </p:nvPr>
        </p:nvSpPr>
        <p:spPr>
          <a:xfrm>
            <a:off x="459168"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5" name="Google Shape;215;p23"/>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TEXT ONLY PAGE</a:t>
            </a:r>
            <a:endParaRPr sz="2400" dirty="0"/>
          </a:p>
        </p:txBody>
      </p:sp>
    </p:spTree>
    <p:extLst>
      <p:ext uri="{BB962C8B-B14F-4D97-AF65-F5344CB8AC3E}">
        <p14:creationId xmlns:p14="http://schemas.microsoft.com/office/powerpoint/2010/main" val="9970604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Divider page">
  <p:cSld name="Divider page">
    <p:spTree>
      <p:nvGrpSpPr>
        <p:cNvPr id="1" name="Shape 223"/>
        <p:cNvGrpSpPr/>
        <p:nvPr/>
      </p:nvGrpSpPr>
      <p:grpSpPr>
        <a:xfrm>
          <a:off x="0" y="0"/>
          <a:ext cx="0" cy="0"/>
          <a:chOff x="0" y="0"/>
          <a:chExt cx="0" cy="0"/>
        </a:xfrm>
      </p:grpSpPr>
      <p:sp>
        <p:nvSpPr>
          <p:cNvPr id="224" name="Google Shape;224;p44"/>
          <p:cNvSpPr/>
          <p:nvPr/>
        </p:nvSpPr>
        <p:spPr>
          <a:xfrm>
            <a:off x="0" y="0"/>
            <a:ext cx="12192000" cy="6858000"/>
          </a:xfrm>
          <a:prstGeom prst="rect">
            <a:avLst/>
          </a:prstGeom>
          <a:gradFill>
            <a:gsLst>
              <a:gs pos="0">
                <a:srgbClr val="008745"/>
              </a:gs>
              <a:gs pos="49000">
                <a:schemeClr val="dk2"/>
              </a:gs>
              <a:gs pos="100000">
                <a:srgbClr val="008745"/>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008745"/>
              </a:solidFill>
              <a:latin typeface="Arial"/>
              <a:ea typeface="Arial"/>
              <a:cs typeface="Arial"/>
              <a:sym typeface="Arial"/>
            </a:endParaRPr>
          </a:p>
        </p:txBody>
      </p:sp>
      <p:pic>
        <p:nvPicPr>
          <p:cNvPr id="225" name="Google Shape;225;p44"/>
          <p:cNvPicPr preferRelativeResize="0"/>
          <p:nvPr/>
        </p:nvPicPr>
        <p:blipFill rotWithShape="1">
          <a:blip r:embed="rId2">
            <a:alphaModFix/>
          </a:blip>
          <a:srcRect/>
          <a:stretch/>
        </p:blipFill>
        <p:spPr>
          <a:xfrm>
            <a:off x="7375029" y="-736607"/>
            <a:ext cx="5780424" cy="5780424"/>
          </a:xfrm>
          <a:prstGeom prst="rect">
            <a:avLst/>
          </a:prstGeom>
          <a:noFill/>
          <a:ln>
            <a:noFill/>
          </a:ln>
        </p:spPr>
      </p:pic>
      <p:sp>
        <p:nvSpPr>
          <p:cNvPr id="226" name="Google Shape;226;p44"/>
          <p:cNvSpPr txBox="1">
            <a:spLocks noGrp="1"/>
          </p:cNvSpPr>
          <p:nvPr>
            <p:ph type="body" idx="1"/>
          </p:nvPr>
        </p:nvSpPr>
        <p:spPr>
          <a:xfrm>
            <a:off x="486453" y="2874963"/>
            <a:ext cx="10972800" cy="2355128"/>
          </a:xfrm>
          <a:prstGeom prst="rect">
            <a:avLst/>
          </a:prstGeom>
          <a:noFill/>
          <a:ln>
            <a:noFill/>
          </a:ln>
        </p:spPr>
        <p:txBody>
          <a:bodyPr spcFirstLastPara="1" wrap="square" lIns="91425" tIns="45700" rIns="91425" bIns="45700" anchor="t" anchorCtr="0">
            <a:normAutofit/>
          </a:bodyPr>
          <a:lstStyle>
            <a:lvl1pPr marL="609585" lvl="0" indent="-304792" algn="l">
              <a:spcBef>
                <a:spcPts val="800"/>
              </a:spcBef>
              <a:spcAft>
                <a:spcPts val="0"/>
              </a:spcAft>
              <a:buSzPts val="2800"/>
              <a:buFont typeface="Arial"/>
              <a:buNone/>
              <a:defRPr sz="3733">
                <a:solidFill>
                  <a:schemeClr val="lt1"/>
                </a:solidFill>
              </a:defRPr>
            </a:lvl1pPr>
            <a:lvl2pPr marL="1219170" lvl="1" indent="-507987" algn="l">
              <a:spcBef>
                <a:spcPts val="640"/>
              </a:spcBef>
              <a:spcAft>
                <a:spcPts val="0"/>
              </a:spcAft>
              <a:buSzPts val="2400"/>
              <a:buChar char="o"/>
              <a:defRPr>
                <a:solidFill>
                  <a:schemeClr val="lt1"/>
                </a:solidFill>
              </a:defRPr>
            </a:lvl2pPr>
            <a:lvl3pPr marL="1828754" lvl="2" indent="-491054" algn="l">
              <a:spcBef>
                <a:spcPts val="587"/>
              </a:spcBef>
              <a:spcAft>
                <a:spcPts val="0"/>
              </a:spcAft>
              <a:buSzPts val="2200"/>
              <a:buChar char="•"/>
              <a:defRPr>
                <a:solidFill>
                  <a:schemeClr val="lt1"/>
                </a:solidFill>
              </a:defRPr>
            </a:lvl3pPr>
            <a:lvl4pPr marL="2438339" lvl="3" indent="-491054" algn="l">
              <a:spcBef>
                <a:spcPts val="587"/>
              </a:spcBef>
              <a:spcAft>
                <a:spcPts val="0"/>
              </a:spcAft>
              <a:buSzPts val="2200"/>
              <a:buChar char="o"/>
              <a:defRPr>
                <a:solidFill>
                  <a:schemeClr val="lt1"/>
                </a:solidFill>
              </a:defRPr>
            </a:lvl4pPr>
            <a:lvl5pPr marL="3047924" lvl="4" indent="-491054" algn="l">
              <a:spcBef>
                <a:spcPts val="587"/>
              </a:spcBef>
              <a:spcAft>
                <a:spcPts val="0"/>
              </a:spcAft>
              <a:buSzPts val="2200"/>
              <a:buChar char="⎯"/>
              <a:defRPr>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7" name="Google Shape;227;p44"/>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FFFFFF"/>
                </a:solidFill>
                <a:latin typeface="Arial"/>
                <a:ea typeface="Arial"/>
                <a:cs typeface="Arial"/>
                <a:sym typeface="Arial"/>
              </a:defRPr>
            </a:lvl1pPr>
            <a:lvl2pPr marL="0" lvl="1" indent="0" algn="l">
              <a:spcBef>
                <a:spcPts val="0"/>
              </a:spcBef>
              <a:buNone/>
              <a:defRPr sz="1600">
                <a:solidFill>
                  <a:srgbClr val="FFFFFF"/>
                </a:solidFill>
                <a:latin typeface="Arial"/>
                <a:ea typeface="Arial"/>
                <a:cs typeface="Arial"/>
                <a:sym typeface="Arial"/>
              </a:defRPr>
            </a:lvl2pPr>
            <a:lvl3pPr marL="0" lvl="2" indent="0" algn="l">
              <a:spcBef>
                <a:spcPts val="0"/>
              </a:spcBef>
              <a:buNone/>
              <a:defRPr sz="1600">
                <a:solidFill>
                  <a:srgbClr val="FFFFFF"/>
                </a:solidFill>
                <a:latin typeface="Arial"/>
                <a:ea typeface="Arial"/>
                <a:cs typeface="Arial"/>
                <a:sym typeface="Arial"/>
              </a:defRPr>
            </a:lvl3pPr>
            <a:lvl4pPr marL="0" lvl="3" indent="0" algn="l">
              <a:spcBef>
                <a:spcPts val="0"/>
              </a:spcBef>
              <a:buNone/>
              <a:defRPr sz="1600">
                <a:solidFill>
                  <a:srgbClr val="FFFFFF"/>
                </a:solidFill>
                <a:latin typeface="Arial"/>
                <a:ea typeface="Arial"/>
                <a:cs typeface="Arial"/>
                <a:sym typeface="Arial"/>
              </a:defRPr>
            </a:lvl4pPr>
            <a:lvl5pPr marL="0" lvl="4" indent="0" algn="l">
              <a:spcBef>
                <a:spcPts val="0"/>
              </a:spcBef>
              <a:buNone/>
              <a:defRPr sz="1600">
                <a:solidFill>
                  <a:srgbClr val="FFFFFF"/>
                </a:solidFill>
                <a:latin typeface="Arial"/>
                <a:ea typeface="Arial"/>
                <a:cs typeface="Arial"/>
                <a:sym typeface="Arial"/>
              </a:defRPr>
            </a:lvl5pPr>
            <a:lvl6pPr marL="0" lvl="5" indent="0" algn="l">
              <a:spcBef>
                <a:spcPts val="0"/>
              </a:spcBef>
              <a:buNone/>
              <a:defRPr sz="1600">
                <a:solidFill>
                  <a:srgbClr val="FFFFFF"/>
                </a:solidFill>
                <a:latin typeface="Arial"/>
                <a:ea typeface="Arial"/>
                <a:cs typeface="Arial"/>
                <a:sym typeface="Arial"/>
              </a:defRPr>
            </a:lvl6pPr>
            <a:lvl7pPr marL="0" lvl="6" indent="0" algn="l">
              <a:spcBef>
                <a:spcPts val="0"/>
              </a:spcBef>
              <a:buNone/>
              <a:defRPr sz="1600">
                <a:solidFill>
                  <a:srgbClr val="FFFFFF"/>
                </a:solidFill>
                <a:latin typeface="Arial"/>
                <a:ea typeface="Arial"/>
                <a:cs typeface="Arial"/>
                <a:sym typeface="Arial"/>
              </a:defRPr>
            </a:lvl7pPr>
            <a:lvl8pPr marL="0" lvl="7" indent="0" algn="l">
              <a:spcBef>
                <a:spcPts val="0"/>
              </a:spcBef>
              <a:buNone/>
              <a:defRPr sz="1600">
                <a:solidFill>
                  <a:srgbClr val="FFFFFF"/>
                </a:solidFill>
                <a:latin typeface="Arial"/>
                <a:ea typeface="Arial"/>
                <a:cs typeface="Arial"/>
                <a:sym typeface="Arial"/>
              </a:defRPr>
            </a:lvl8pPr>
            <a:lvl9pPr marL="0" lvl="8" indent="0" algn="l">
              <a:spcBef>
                <a:spcPts val="0"/>
              </a:spcBef>
              <a:buNone/>
              <a:defRPr sz="16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228" name="Google Shape;228;p44"/>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DIVIDER PAGE</a:t>
            </a:r>
            <a:endParaRPr sz="2400" dirty="0"/>
          </a:p>
        </p:txBody>
      </p:sp>
      <p:sp>
        <p:nvSpPr>
          <p:cNvPr id="229" name="Google Shape;229;p44"/>
          <p:cNvSpPr txBox="1"/>
          <p:nvPr/>
        </p:nvSpPr>
        <p:spPr>
          <a:xfrm>
            <a:off x="564069" y="1722140"/>
            <a:ext cx="10972800" cy="954793"/>
          </a:xfrm>
          <a:prstGeom prst="rect">
            <a:avLst/>
          </a:prstGeom>
          <a:noFill/>
          <a:ln>
            <a:noFill/>
          </a:ln>
        </p:spPr>
        <p:txBody>
          <a:bodyPr spcFirstLastPara="1" wrap="square" lIns="0" tIns="0" rIns="0" bIns="0" anchor="ctr" anchorCtr="0">
            <a:normAutofit/>
          </a:bodyPr>
          <a:lstStyle/>
          <a:p>
            <a:pPr marL="0" marR="0" lvl="0" indent="0" algn="l" rtl="0">
              <a:lnSpc>
                <a:spcPct val="80000"/>
              </a:lnSpc>
              <a:spcBef>
                <a:spcPts val="0"/>
              </a:spcBef>
              <a:spcAft>
                <a:spcPts val="0"/>
              </a:spcAft>
              <a:buClr>
                <a:schemeClr val="lt1"/>
              </a:buClr>
              <a:buSzPts val="4300"/>
              <a:buFont typeface="Arial"/>
              <a:buNone/>
            </a:pPr>
            <a:endParaRPr sz="5733" b="1" dirty="0">
              <a:solidFill>
                <a:srgbClr val="FFFFFF"/>
              </a:solidFill>
              <a:latin typeface="Arial"/>
              <a:ea typeface="Arial"/>
              <a:cs typeface="Arial"/>
              <a:sym typeface="Arial"/>
            </a:endParaRPr>
          </a:p>
        </p:txBody>
      </p:sp>
      <p:sp>
        <p:nvSpPr>
          <p:cNvPr id="230" name="Google Shape;230;p44"/>
          <p:cNvSpPr txBox="1">
            <a:spLocks noGrp="1"/>
          </p:cNvSpPr>
          <p:nvPr>
            <p:ph type="title"/>
          </p:nvPr>
        </p:nvSpPr>
        <p:spPr>
          <a:xfrm>
            <a:off x="570227" y="1925340"/>
            <a:ext cx="10972800" cy="954793"/>
          </a:xfrm>
          <a:prstGeom prst="rect">
            <a:avLst/>
          </a:prstGeom>
          <a:noFill/>
          <a:ln>
            <a:noFill/>
          </a:ln>
        </p:spPr>
        <p:txBody>
          <a:bodyPr spcFirstLastPara="1" wrap="square" lIns="0" tIns="0" rIns="0" bIns="0" anchor="ctr" anchorCtr="0">
            <a:normAutofit/>
          </a:bodyPr>
          <a:lstStyle>
            <a:lvl1pPr lvl="0" algn="l">
              <a:lnSpc>
                <a:spcPct val="80000"/>
              </a:lnSpc>
              <a:spcBef>
                <a:spcPts val="0"/>
              </a:spcBef>
              <a:spcAft>
                <a:spcPts val="0"/>
              </a:spcAft>
              <a:buClr>
                <a:schemeClr val="lt1"/>
              </a:buClr>
              <a:buSzPts val="4300"/>
              <a:buFont typeface="Arial"/>
              <a:buNone/>
              <a:defRPr sz="5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141392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tyle A">
  <p:cSld name="Title Style A">
    <p:spTree>
      <p:nvGrpSpPr>
        <p:cNvPr id="1" name="Shape 231"/>
        <p:cNvGrpSpPr/>
        <p:nvPr/>
      </p:nvGrpSpPr>
      <p:grpSpPr>
        <a:xfrm>
          <a:off x="0" y="0"/>
          <a:ext cx="0" cy="0"/>
          <a:chOff x="0" y="0"/>
          <a:chExt cx="0" cy="0"/>
        </a:xfrm>
      </p:grpSpPr>
      <p:sp>
        <p:nvSpPr>
          <p:cNvPr id="232" name="Google Shape;232;p45"/>
          <p:cNvSpPr/>
          <p:nvPr/>
        </p:nvSpPr>
        <p:spPr>
          <a:xfrm>
            <a:off x="221483" y="6192558"/>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33" name="Google Shape;233;p45"/>
          <p:cNvSpPr>
            <a:spLocks noGrp="1"/>
          </p:cNvSpPr>
          <p:nvPr>
            <p:ph type="pic" idx="2"/>
          </p:nvPr>
        </p:nvSpPr>
        <p:spPr>
          <a:xfrm>
            <a:off x="0" y="1508735"/>
            <a:ext cx="12192000" cy="5366708"/>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234" name="Google Shape;234;p45"/>
          <p:cNvSpPr txBox="1">
            <a:spLocks noGrp="1"/>
          </p:cNvSpPr>
          <p:nvPr>
            <p:ph type="subTitle" idx="1"/>
          </p:nvPr>
        </p:nvSpPr>
        <p:spPr>
          <a:xfrm>
            <a:off x="556383" y="4207949"/>
            <a:ext cx="11079237" cy="1308379"/>
          </a:xfrm>
          <a:prstGeom prst="rect">
            <a:avLst/>
          </a:prstGeom>
          <a:solidFill>
            <a:schemeClr val="lt1"/>
          </a:solidFill>
          <a:ln>
            <a:noFill/>
          </a:ln>
        </p:spPr>
        <p:txBody>
          <a:bodyPr spcFirstLastPara="1" wrap="square" lIns="91425" tIns="0" rIns="91425" bIns="73150" anchor="ctr" anchorCtr="0">
            <a:normAutofit/>
          </a:bodyPr>
          <a:lstStyle>
            <a:lvl1pPr lvl="0" algn="ctr">
              <a:spcBef>
                <a:spcPts val="853"/>
              </a:spcBef>
              <a:spcAft>
                <a:spcPts val="0"/>
              </a:spcAft>
              <a:buSzPts val="3200"/>
              <a:buNone/>
              <a:defRPr sz="4267" b="0" i="0">
                <a:solidFill>
                  <a:srgbClr val="00AE58"/>
                </a:solidFill>
                <a:latin typeface="Arial"/>
                <a:ea typeface="Arial"/>
                <a:cs typeface="Arial"/>
                <a:sym typeface="Arial"/>
              </a:defRPr>
            </a:lvl1pPr>
            <a:lvl2pPr lvl="1" algn="l">
              <a:spcBef>
                <a:spcPts val="480"/>
              </a:spcBef>
              <a:spcAft>
                <a:spcPts val="0"/>
              </a:spcAft>
              <a:buSzPts val="1800"/>
              <a:buChar char="o"/>
              <a:defRPr/>
            </a:lvl2pPr>
            <a:lvl3pPr lvl="2" algn="l">
              <a:spcBef>
                <a:spcPts val="480"/>
              </a:spcBef>
              <a:spcAft>
                <a:spcPts val="0"/>
              </a:spcAft>
              <a:buSzPts val="1800"/>
              <a:buChar char="•"/>
              <a:defRPr/>
            </a:lvl3pPr>
            <a:lvl4pPr lvl="3" algn="l">
              <a:spcBef>
                <a:spcPts val="480"/>
              </a:spcBef>
              <a:spcAft>
                <a:spcPts val="0"/>
              </a:spcAft>
              <a:buSzPts val="1800"/>
              <a:buChar char="o"/>
              <a:defRPr/>
            </a:lvl4pPr>
            <a:lvl5pPr lvl="4" algn="l">
              <a:spcBef>
                <a:spcPts val="480"/>
              </a:spcBef>
              <a:spcAft>
                <a:spcPts val="0"/>
              </a:spcAft>
              <a:buSzPts val="1800"/>
              <a:buChar char="⎯"/>
              <a:defRPr/>
            </a:lvl5pPr>
            <a:lvl6pPr lvl="5" algn="l">
              <a:spcBef>
                <a:spcPts val="480"/>
              </a:spcBef>
              <a:spcAft>
                <a:spcPts val="0"/>
              </a:spcAft>
              <a:buClr>
                <a:schemeClr val="dk1"/>
              </a:buClr>
              <a:buSzPts val="1800"/>
              <a:buChar char="•"/>
              <a:defRPr/>
            </a:lvl6pPr>
            <a:lvl7pPr lvl="6" algn="l">
              <a:spcBef>
                <a:spcPts val="480"/>
              </a:spcBef>
              <a:spcAft>
                <a:spcPts val="0"/>
              </a:spcAft>
              <a:buClr>
                <a:schemeClr val="dk1"/>
              </a:buClr>
              <a:buSzPts val="1800"/>
              <a:buChar char="•"/>
              <a:defRPr/>
            </a:lvl7pPr>
            <a:lvl8pPr lvl="7" algn="l">
              <a:spcBef>
                <a:spcPts val="480"/>
              </a:spcBef>
              <a:spcAft>
                <a:spcPts val="0"/>
              </a:spcAft>
              <a:buClr>
                <a:schemeClr val="dk1"/>
              </a:buClr>
              <a:buSzPts val="1800"/>
              <a:buChar char="•"/>
              <a:defRPr/>
            </a:lvl8pPr>
            <a:lvl9pPr lvl="8" algn="l">
              <a:spcBef>
                <a:spcPts val="480"/>
              </a:spcBef>
              <a:spcAft>
                <a:spcPts val="0"/>
              </a:spcAft>
              <a:buClr>
                <a:schemeClr val="dk1"/>
              </a:buClr>
              <a:buSzPts val="1800"/>
              <a:buChar char="•"/>
              <a:defRPr/>
            </a:lvl9pPr>
          </a:lstStyle>
          <a:p>
            <a:endParaRPr/>
          </a:p>
        </p:txBody>
      </p:sp>
      <p:pic>
        <p:nvPicPr>
          <p:cNvPr id="235" name="Google Shape;235;p45"/>
          <p:cNvPicPr preferRelativeResize="0"/>
          <p:nvPr/>
        </p:nvPicPr>
        <p:blipFill rotWithShape="1">
          <a:blip r:embed="rId2">
            <a:alphaModFix/>
          </a:blip>
          <a:srcRect/>
          <a:stretch/>
        </p:blipFill>
        <p:spPr>
          <a:xfrm>
            <a:off x="207938" y="210353"/>
            <a:ext cx="2161388" cy="938784"/>
          </a:xfrm>
          <a:prstGeom prst="rect">
            <a:avLst/>
          </a:prstGeom>
          <a:noFill/>
          <a:ln>
            <a:noFill/>
          </a:ln>
        </p:spPr>
      </p:pic>
      <p:sp>
        <p:nvSpPr>
          <p:cNvPr id="236" name="Google Shape;236;p45"/>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237" name="Google Shape;237;p45"/>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TITLE STYLE A</a:t>
            </a:r>
            <a:endParaRPr sz="2400" dirty="0"/>
          </a:p>
        </p:txBody>
      </p:sp>
    </p:spTree>
    <p:extLst>
      <p:ext uri="{BB962C8B-B14F-4D97-AF65-F5344CB8AC3E}">
        <p14:creationId xmlns:p14="http://schemas.microsoft.com/office/powerpoint/2010/main" val="25981408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tyle B">
  <p:cSld name="Title Style B">
    <p:spTree>
      <p:nvGrpSpPr>
        <p:cNvPr id="1" name="Shape 238"/>
        <p:cNvGrpSpPr/>
        <p:nvPr/>
      </p:nvGrpSpPr>
      <p:grpSpPr>
        <a:xfrm>
          <a:off x="0" y="0"/>
          <a:ext cx="0" cy="0"/>
          <a:chOff x="0" y="0"/>
          <a:chExt cx="0" cy="0"/>
        </a:xfrm>
      </p:grpSpPr>
      <p:sp>
        <p:nvSpPr>
          <p:cNvPr id="239" name="Google Shape;239;p46"/>
          <p:cNvSpPr/>
          <p:nvPr/>
        </p:nvSpPr>
        <p:spPr>
          <a:xfrm>
            <a:off x="1" y="5619988"/>
            <a:ext cx="12192003" cy="1238013"/>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FFFFFF"/>
              </a:solidFill>
              <a:latin typeface="Arial"/>
              <a:ea typeface="Arial"/>
              <a:cs typeface="Arial"/>
              <a:sym typeface="Arial"/>
            </a:endParaRPr>
          </a:p>
        </p:txBody>
      </p:sp>
      <p:sp>
        <p:nvSpPr>
          <p:cNvPr id="240" name="Google Shape;240;p46"/>
          <p:cNvSpPr>
            <a:spLocks noGrp="1"/>
          </p:cNvSpPr>
          <p:nvPr>
            <p:ph type="pic" idx="2"/>
          </p:nvPr>
        </p:nvSpPr>
        <p:spPr>
          <a:xfrm>
            <a:off x="0" y="1510139"/>
            <a:ext cx="12192000" cy="4109849"/>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1" name="Google Shape;241;p46"/>
          <p:cNvSpPr txBox="1">
            <a:spLocks noGrp="1"/>
          </p:cNvSpPr>
          <p:nvPr>
            <p:ph type="title"/>
          </p:nvPr>
        </p:nvSpPr>
        <p:spPr>
          <a:xfrm>
            <a:off x="0" y="5619988"/>
            <a:ext cx="12192000" cy="1238013"/>
          </a:xfrm>
          <a:prstGeom prst="rect">
            <a:avLst/>
          </a:prstGeom>
          <a:noFill/>
          <a:ln>
            <a:noFill/>
          </a:ln>
        </p:spPr>
        <p:txBody>
          <a:bodyPr spcFirstLastPara="1" wrap="square" lIns="274300" tIns="45700" rIns="182875"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46"/>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FFFFFF"/>
                </a:solidFill>
                <a:latin typeface="Arial"/>
                <a:ea typeface="Arial"/>
                <a:cs typeface="Arial"/>
                <a:sym typeface="Arial"/>
              </a:defRPr>
            </a:lvl1pPr>
            <a:lvl2pPr marL="0" lvl="1" indent="0" algn="l">
              <a:spcBef>
                <a:spcPts val="0"/>
              </a:spcBef>
              <a:buNone/>
              <a:defRPr sz="1600">
                <a:solidFill>
                  <a:srgbClr val="FFFFFF"/>
                </a:solidFill>
                <a:latin typeface="Arial"/>
                <a:ea typeface="Arial"/>
                <a:cs typeface="Arial"/>
                <a:sym typeface="Arial"/>
              </a:defRPr>
            </a:lvl2pPr>
            <a:lvl3pPr marL="0" lvl="2" indent="0" algn="l">
              <a:spcBef>
                <a:spcPts val="0"/>
              </a:spcBef>
              <a:buNone/>
              <a:defRPr sz="1600">
                <a:solidFill>
                  <a:srgbClr val="FFFFFF"/>
                </a:solidFill>
                <a:latin typeface="Arial"/>
                <a:ea typeface="Arial"/>
                <a:cs typeface="Arial"/>
                <a:sym typeface="Arial"/>
              </a:defRPr>
            </a:lvl3pPr>
            <a:lvl4pPr marL="0" lvl="3" indent="0" algn="l">
              <a:spcBef>
                <a:spcPts val="0"/>
              </a:spcBef>
              <a:buNone/>
              <a:defRPr sz="1600">
                <a:solidFill>
                  <a:srgbClr val="FFFFFF"/>
                </a:solidFill>
                <a:latin typeface="Arial"/>
                <a:ea typeface="Arial"/>
                <a:cs typeface="Arial"/>
                <a:sym typeface="Arial"/>
              </a:defRPr>
            </a:lvl4pPr>
            <a:lvl5pPr marL="0" lvl="4" indent="0" algn="l">
              <a:spcBef>
                <a:spcPts val="0"/>
              </a:spcBef>
              <a:buNone/>
              <a:defRPr sz="1600">
                <a:solidFill>
                  <a:srgbClr val="FFFFFF"/>
                </a:solidFill>
                <a:latin typeface="Arial"/>
                <a:ea typeface="Arial"/>
                <a:cs typeface="Arial"/>
                <a:sym typeface="Arial"/>
              </a:defRPr>
            </a:lvl5pPr>
            <a:lvl6pPr marL="0" lvl="5" indent="0" algn="l">
              <a:spcBef>
                <a:spcPts val="0"/>
              </a:spcBef>
              <a:buNone/>
              <a:defRPr sz="1600">
                <a:solidFill>
                  <a:srgbClr val="FFFFFF"/>
                </a:solidFill>
                <a:latin typeface="Arial"/>
                <a:ea typeface="Arial"/>
                <a:cs typeface="Arial"/>
                <a:sym typeface="Arial"/>
              </a:defRPr>
            </a:lvl6pPr>
            <a:lvl7pPr marL="0" lvl="6" indent="0" algn="l">
              <a:spcBef>
                <a:spcPts val="0"/>
              </a:spcBef>
              <a:buNone/>
              <a:defRPr sz="1600">
                <a:solidFill>
                  <a:srgbClr val="FFFFFF"/>
                </a:solidFill>
                <a:latin typeface="Arial"/>
                <a:ea typeface="Arial"/>
                <a:cs typeface="Arial"/>
                <a:sym typeface="Arial"/>
              </a:defRPr>
            </a:lvl7pPr>
            <a:lvl8pPr marL="0" lvl="7" indent="0" algn="l">
              <a:spcBef>
                <a:spcPts val="0"/>
              </a:spcBef>
              <a:buNone/>
              <a:defRPr sz="1600">
                <a:solidFill>
                  <a:srgbClr val="FFFFFF"/>
                </a:solidFill>
                <a:latin typeface="Arial"/>
                <a:ea typeface="Arial"/>
                <a:cs typeface="Arial"/>
                <a:sym typeface="Arial"/>
              </a:defRPr>
            </a:lvl8pPr>
            <a:lvl9pPr marL="0" lvl="8" indent="0" algn="l">
              <a:spcBef>
                <a:spcPts val="0"/>
              </a:spcBef>
              <a:buNone/>
              <a:defRPr sz="16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243" name="Google Shape;243;p46"/>
          <p:cNvPicPr preferRelativeResize="0"/>
          <p:nvPr/>
        </p:nvPicPr>
        <p:blipFill rotWithShape="1">
          <a:blip r:embed="rId2">
            <a:alphaModFix/>
          </a:blip>
          <a:srcRect/>
          <a:stretch/>
        </p:blipFill>
        <p:spPr>
          <a:xfrm>
            <a:off x="207938" y="210353"/>
            <a:ext cx="2161388" cy="938784"/>
          </a:xfrm>
          <a:prstGeom prst="rect">
            <a:avLst/>
          </a:prstGeom>
          <a:noFill/>
          <a:ln>
            <a:noFill/>
          </a:ln>
        </p:spPr>
      </p:pic>
      <p:sp>
        <p:nvSpPr>
          <p:cNvPr id="244" name="Google Shape;244;p46"/>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TITLE STYLE B</a:t>
            </a:r>
            <a:endParaRPr sz="2400" dirty="0"/>
          </a:p>
        </p:txBody>
      </p:sp>
    </p:spTree>
    <p:extLst>
      <p:ext uri="{BB962C8B-B14F-4D97-AF65-F5344CB8AC3E}">
        <p14:creationId xmlns:p14="http://schemas.microsoft.com/office/powerpoint/2010/main" val="769664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mp; Full-width image">
  <p:cSld name="Title &amp; Full-width image">
    <p:spTree>
      <p:nvGrpSpPr>
        <p:cNvPr id="1" name="Shape 245"/>
        <p:cNvGrpSpPr/>
        <p:nvPr/>
      </p:nvGrpSpPr>
      <p:grpSpPr>
        <a:xfrm>
          <a:off x="0" y="0"/>
          <a:ext cx="0" cy="0"/>
          <a:chOff x="0" y="0"/>
          <a:chExt cx="0" cy="0"/>
        </a:xfrm>
      </p:grpSpPr>
      <p:sp>
        <p:nvSpPr>
          <p:cNvPr id="246" name="Google Shape;246;p47"/>
          <p:cNvSpPr>
            <a:spLocks noGrp="1"/>
          </p:cNvSpPr>
          <p:nvPr>
            <p:ph type="pic" idx="2"/>
          </p:nvPr>
        </p:nvSpPr>
        <p:spPr>
          <a:xfrm>
            <a:off x="0" y="1517955"/>
            <a:ext cx="12192000" cy="5352143"/>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Courier New"/>
              <a:buChar char="o"/>
              <a:defRPr sz="3200" b="0" i="0" u="none" strike="noStrike" cap="none">
                <a:solidFill>
                  <a:schemeClr val="dk1"/>
                </a:solidFill>
                <a:latin typeface="Arial"/>
                <a:ea typeface="Arial"/>
                <a:cs typeface="Arial"/>
                <a:sym typeface="Arial"/>
              </a:defRPr>
            </a:lvl2pPr>
            <a:lvl3pPr marR="0" lvl="2"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3pPr>
            <a:lvl4pPr marR="0" lvl="3" algn="l" rtl="0">
              <a:spcBef>
                <a:spcPts val="587"/>
              </a:spcBef>
              <a:spcAft>
                <a:spcPts val="0"/>
              </a:spcAft>
              <a:buClr>
                <a:schemeClr val="dk1"/>
              </a:buClr>
              <a:buSzPts val="2200"/>
              <a:buFont typeface="Courier New"/>
              <a:buChar char="o"/>
              <a:defRPr sz="2933" b="0" i="0" u="none" strike="noStrike" cap="none">
                <a:solidFill>
                  <a:schemeClr val="dk1"/>
                </a:solidFill>
                <a:latin typeface="Arial"/>
                <a:ea typeface="Arial"/>
                <a:cs typeface="Arial"/>
                <a:sym typeface="Arial"/>
              </a:defRPr>
            </a:lvl4pPr>
            <a:lvl5pPr marR="0" lvl="4" algn="l" rtl="0">
              <a:spcBef>
                <a:spcPts val="587"/>
              </a:spcBef>
              <a:spcAft>
                <a:spcPts val="0"/>
              </a:spcAft>
              <a:buClr>
                <a:schemeClr val="dk1"/>
              </a:buClr>
              <a:buSzPts val="2200"/>
              <a:buFont typeface="Arial"/>
              <a:buChar char="⎯"/>
              <a:defRPr sz="2933"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247" name="Google Shape;247;p47"/>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248" name="Google Shape;248;p47"/>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47"/>
          <p:cNvSpPr txBox="1">
            <a:spLocks noGrp="1"/>
          </p:cNvSpPr>
          <p:nvPr>
            <p:ph type="body" idx="1"/>
          </p:nvPr>
        </p:nvSpPr>
        <p:spPr>
          <a:xfrm>
            <a:off x="703931" y="2122315"/>
            <a:ext cx="10721576" cy="4095383"/>
          </a:xfrm>
          <a:prstGeom prst="rect">
            <a:avLst/>
          </a:prstGeom>
          <a:solidFill>
            <a:srgbClr val="FFFFFF">
              <a:alpha val="89803"/>
            </a:srgbClr>
          </a:solidFill>
          <a:ln>
            <a:noFill/>
          </a:ln>
        </p:spPr>
        <p:txBody>
          <a:bodyPr spcFirstLastPara="1" wrap="square" lIns="91425" tIns="45700" rIns="91425" bIns="45700" anchor="t" anchorCtr="0">
            <a:norm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50" name="Google Shape;250;p47"/>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TITLE &amp; FULL-WIDTH IMAGE</a:t>
            </a:r>
            <a:endParaRPr sz="2400" dirty="0"/>
          </a:p>
        </p:txBody>
      </p:sp>
    </p:spTree>
    <p:extLst>
      <p:ext uri="{BB962C8B-B14F-4D97-AF65-F5344CB8AC3E}">
        <p14:creationId xmlns:p14="http://schemas.microsoft.com/office/powerpoint/2010/main" val="4182354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ull bleed, Text Left">
  <p:cSld name="Full bleed, Text Left">
    <p:spTree>
      <p:nvGrpSpPr>
        <p:cNvPr id="1" name="Shape 251"/>
        <p:cNvGrpSpPr/>
        <p:nvPr/>
      </p:nvGrpSpPr>
      <p:grpSpPr>
        <a:xfrm>
          <a:off x="0" y="0"/>
          <a:ext cx="0" cy="0"/>
          <a:chOff x="0" y="0"/>
          <a:chExt cx="0" cy="0"/>
        </a:xfrm>
      </p:grpSpPr>
      <p:sp>
        <p:nvSpPr>
          <p:cNvPr id="252" name="Google Shape;252;p48"/>
          <p:cNvSpPr/>
          <p:nvPr/>
        </p:nvSpPr>
        <p:spPr>
          <a:xfrm>
            <a:off x="221483" y="6192558"/>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53" name="Google Shape;253;p48"/>
          <p:cNvSpPr>
            <a:spLocks noGrp="1"/>
          </p:cNvSpPr>
          <p:nvPr>
            <p:ph type="pic" idx="2"/>
          </p:nvPr>
        </p:nvSpPr>
        <p:spPr>
          <a:xfrm>
            <a:off x="0" y="1512601"/>
            <a:ext cx="12192000" cy="5356833"/>
          </a:xfrm>
          <a:prstGeom prst="rect">
            <a:avLst/>
          </a:prstGeom>
          <a:noFill/>
          <a:ln>
            <a:noFill/>
          </a:ln>
        </p:spPr>
        <p:txBody>
          <a:bodyPr spcFirstLastPara="1" wrap="square" lIns="91425" tIns="45700" rIns="91425" bIns="45700" anchor="t" anchorCtr="0">
            <a:normAutofit/>
          </a:bodyPr>
          <a:lstStyle>
            <a:lvl1pPr marR="0" lvl="0"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254" name="Google Shape;254;p48"/>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255" name="Google Shape;255;p48"/>
          <p:cNvSpPr txBox="1">
            <a:spLocks noGrp="1"/>
          </p:cNvSpPr>
          <p:nvPr>
            <p:ph type="body" idx="1"/>
          </p:nvPr>
        </p:nvSpPr>
        <p:spPr>
          <a:xfrm>
            <a:off x="342692" y="1975924"/>
            <a:ext cx="5572685" cy="4498848"/>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Font typeface="Arial"/>
              <a:buChar char="•"/>
              <a:defRPr sz="2667"/>
            </a:lvl1pPr>
            <a:lvl2pPr marL="1219170" lvl="1" indent="-474121" algn="l">
              <a:spcBef>
                <a:spcPts val="533"/>
              </a:spcBef>
              <a:spcAft>
                <a:spcPts val="0"/>
              </a:spcAft>
              <a:buSzPts val="2000"/>
              <a:buFont typeface="Arial"/>
              <a:buChar char="•"/>
              <a:defRPr sz="2667"/>
            </a:lvl2pPr>
            <a:lvl3pPr marL="1828754" lvl="2" indent="-474121" algn="l">
              <a:spcBef>
                <a:spcPts val="533"/>
              </a:spcBef>
              <a:spcAft>
                <a:spcPts val="0"/>
              </a:spcAft>
              <a:buSzPts val="2000"/>
              <a:buFont typeface="Courier New"/>
              <a:buChar char="o"/>
              <a:defRPr sz="2667"/>
            </a:lvl3pPr>
            <a:lvl4pPr marL="2438339" lvl="3" indent="-474121" algn="l">
              <a:spcBef>
                <a:spcPts val="533"/>
              </a:spcBef>
              <a:spcAft>
                <a:spcPts val="0"/>
              </a:spcAft>
              <a:buSzPts val="2000"/>
              <a:buFont typeface="Arial"/>
              <a:buChar char="•"/>
              <a:defRPr sz="2667"/>
            </a:lvl4pPr>
            <a:lvl5pPr marL="3047924" lvl="4" indent="-474121" algn="l">
              <a:spcBef>
                <a:spcPts val="533"/>
              </a:spcBef>
              <a:spcAft>
                <a:spcPts val="0"/>
              </a:spcAft>
              <a:buSzPts val="2000"/>
              <a:buFont typeface="Merriweather Sans"/>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56" name="Google Shape;256;p48"/>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48"/>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FULL BLEED AND TEXT LEFT</a:t>
            </a:r>
            <a:endParaRPr sz="2400" dirty="0"/>
          </a:p>
        </p:txBody>
      </p:sp>
    </p:spTree>
    <p:extLst>
      <p:ext uri="{BB962C8B-B14F-4D97-AF65-F5344CB8AC3E}">
        <p14:creationId xmlns:p14="http://schemas.microsoft.com/office/powerpoint/2010/main" val="839106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bleed, Text Right">
  <p:cSld name="Full bleed, Text Right">
    <p:spTree>
      <p:nvGrpSpPr>
        <p:cNvPr id="1" name="Shape 258"/>
        <p:cNvGrpSpPr/>
        <p:nvPr/>
      </p:nvGrpSpPr>
      <p:grpSpPr>
        <a:xfrm>
          <a:off x="0" y="0"/>
          <a:ext cx="0" cy="0"/>
          <a:chOff x="0" y="0"/>
          <a:chExt cx="0" cy="0"/>
        </a:xfrm>
      </p:grpSpPr>
      <p:sp>
        <p:nvSpPr>
          <p:cNvPr id="259" name="Google Shape;259;p49"/>
          <p:cNvSpPr/>
          <p:nvPr/>
        </p:nvSpPr>
        <p:spPr>
          <a:xfrm>
            <a:off x="221483" y="6192558"/>
            <a:ext cx="761999" cy="54768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60" name="Google Shape;260;p49"/>
          <p:cNvSpPr>
            <a:spLocks noGrp="1"/>
          </p:cNvSpPr>
          <p:nvPr>
            <p:ph type="pic" idx="2"/>
          </p:nvPr>
        </p:nvSpPr>
        <p:spPr>
          <a:xfrm>
            <a:off x="0" y="1512601"/>
            <a:ext cx="12192000" cy="5356833"/>
          </a:xfrm>
          <a:prstGeom prst="rect">
            <a:avLst/>
          </a:prstGeom>
          <a:noFill/>
          <a:ln>
            <a:noFill/>
          </a:ln>
        </p:spPr>
        <p:txBody>
          <a:bodyPr spcFirstLastPara="1" wrap="square" lIns="91425" tIns="45700" rIns="91425" bIns="45700" anchor="t" anchorCtr="0">
            <a:normAutofit/>
          </a:bodyPr>
          <a:lstStyle>
            <a:lvl1pPr marR="0" lvl="0"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Courier New"/>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Courier New"/>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261" name="Google Shape;261;p49"/>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sz="1600">
                <a:solidFill>
                  <a:srgbClr val="000000"/>
                </a:solidFill>
                <a:latin typeface="Arial"/>
                <a:ea typeface="Arial"/>
                <a:cs typeface="Arial"/>
                <a:sym typeface="Arial"/>
              </a:defRPr>
            </a:lvl1pPr>
            <a:lvl2pPr marL="0" lvl="1" indent="0" algn="l">
              <a:spcBef>
                <a:spcPts val="0"/>
              </a:spcBef>
              <a:buNone/>
              <a:defRPr sz="1600">
                <a:solidFill>
                  <a:srgbClr val="000000"/>
                </a:solidFill>
                <a:latin typeface="Arial"/>
                <a:ea typeface="Arial"/>
                <a:cs typeface="Arial"/>
                <a:sym typeface="Arial"/>
              </a:defRPr>
            </a:lvl2pPr>
            <a:lvl3pPr marL="0" lvl="2" indent="0" algn="l">
              <a:spcBef>
                <a:spcPts val="0"/>
              </a:spcBef>
              <a:buNone/>
              <a:defRPr sz="1600">
                <a:solidFill>
                  <a:srgbClr val="000000"/>
                </a:solidFill>
                <a:latin typeface="Arial"/>
                <a:ea typeface="Arial"/>
                <a:cs typeface="Arial"/>
                <a:sym typeface="Arial"/>
              </a:defRPr>
            </a:lvl3pPr>
            <a:lvl4pPr marL="0" lvl="3" indent="0" algn="l">
              <a:spcBef>
                <a:spcPts val="0"/>
              </a:spcBef>
              <a:buNone/>
              <a:defRPr sz="1600">
                <a:solidFill>
                  <a:srgbClr val="000000"/>
                </a:solidFill>
                <a:latin typeface="Arial"/>
                <a:ea typeface="Arial"/>
                <a:cs typeface="Arial"/>
                <a:sym typeface="Arial"/>
              </a:defRPr>
            </a:lvl4pPr>
            <a:lvl5pPr marL="0" lvl="4" indent="0" algn="l">
              <a:spcBef>
                <a:spcPts val="0"/>
              </a:spcBef>
              <a:buNone/>
              <a:defRPr sz="1600">
                <a:solidFill>
                  <a:srgbClr val="000000"/>
                </a:solidFill>
                <a:latin typeface="Arial"/>
                <a:ea typeface="Arial"/>
                <a:cs typeface="Arial"/>
                <a:sym typeface="Arial"/>
              </a:defRPr>
            </a:lvl5pPr>
            <a:lvl6pPr marL="0" lvl="5" indent="0" algn="l">
              <a:spcBef>
                <a:spcPts val="0"/>
              </a:spcBef>
              <a:buNone/>
              <a:defRPr sz="1600">
                <a:solidFill>
                  <a:srgbClr val="000000"/>
                </a:solidFill>
                <a:latin typeface="Arial"/>
                <a:ea typeface="Arial"/>
                <a:cs typeface="Arial"/>
                <a:sym typeface="Arial"/>
              </a:defRPr>
            </a:lvl6pPr>
            <a:lvl7pPr marL="0" lvl="6" indent="0" algn="l">
              <a:spcBef>
                <a:spcPts val="0"/>
              </a:spcBef>
              <a:buNone/>
              <a:defRPr sz="1600">
                <a:solidFill>
                  <a:srgbClr val="000000"/>
                </a:solidFill>
                <a:latin typeface="Arial"/>
                <a:ea typeface="Arial"/>
                <a:cs typeface="Arial"/>
                <a:sym typeface="Arial"/>
              </a:defRPr>
            </a:lvl7pPr>
            <a:lvl8pPr marL="0" lvl="7" indent="0" algn="l">
              <a:spcBef>
                <a:spcPts val="0"/>
              </a:spcBef>
              <a:buNone/>
              <a:defRPr sz="1600">
                <a:solidFill>
                  <a:srgbClr val="000000"/>
                </a:solidFill>
                <a:latin typeface="Arial"/>
                <a:ea typeface="Arial"/>
                <a:cs typeface="Arial"/>
                <a:sym typeface="Arial"/>
              </a:defRPr>
            </a:lvl8pPr>
            <a:lvl9pPr marL="0" lvl="8" indent="0" algn="l">
              <a:spcBef>
                <a:spcPts val="0"/>
              </a:spcBef>
              <a:buNone/>
              <a:defRPr sz="16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
        <p:nvSpPr>
          <p:cNvPr id="262" name="Google Shape;262;p49"/>
          <p:cNvSpPr txBox="1">
            <a:spLocks noGrp="1"/>
          </p:cNvSpPr>
          <p:nvPr>
            <p:ph type="body" idx="1"/>
          </p:nvPr>
        </p:nvSpPr>
        <p:spPr>
          <a:xfrm>
            <a:off x="6045610" y="1975106"/>
            <a:ext cx="5795607" cy="4306607"/>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Font typeface="Arial"/>
              <a:buChar char="•"/>
              <a:defRPr sz="2667"/>
            </a:lvl1pPr>
            <a:lvl2pPr marL="1219170" lvl="1" indent="-474121" algn="l">
              <a:spcBef>
                <a:spcPts val="533"/>
              </a:spcBef>
              <a:spcAft>
                <a:spcPts val="0"/>
              </a:spcAft>
              <a:buSzPts val="2000"/>
              <a:buFont typeface="Arial"/>
              <a:buChar char="•"/>
              <a:defRPr sz="2667"/>
            </a:lvl2pPr>
            <a:lvl3pPr marL="1828754" lvl="2" indent="-474121" algn="l">
              <a:spcBef>
                <a:spcPts val="533"/>
              </a:spcBef>
              <a:spcAft>
                <a:spcPts val="0"/>
              </a:spcAft>
              <a:buSzPts val="2000"/>
              <a:buFont typeface="Courier New"/>
              <a:buChar char="o"/>
              <a:defRPr sz="2667"/>
            </a:lvl3pPr>
            <a:lvl4pPr marL="2438339" lvl="3" indent="-474121" algn="l">
              <a:spcBef>
                <a:spcPts val="533"/>
              </a:spcBef>
              <a:spcAft>
                <a:spcPts val="0"/>
              </a:spcAft>
              <a:buSzPts val="2000"/>
              <a:buFont typeface="Arial"/>
              <a:buChar char="•"/>
              <a:defRPr sz="2667"/>
            </a:lvl4pPr>
            <a:lvl5pPr marL="3047924" lvl="4" indent="-474121" algn="l">
              <a:spcBef>
                <a:spcPts val="533"/>
              </a:spcBef>
              <a:spcAft>
                <a:spcPts val="0"/>
              </a:spcAft>
              <a:buSzPts val="2000"/>
              <a:buFont typeface="Merriweather Sans"/>
              <a:buChar char="–"/>
              <a:defRPr sz="2667"/>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63" name="Google Shape;263;p49"/>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49"/>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FULL BLEED AND TEXT RIGHT</a:t>
            </a:r>
            <a:endParaRPr sz="2400" dirty="0"/>
          </a:p>
        </p:txBody>
      </p:sp>
    </p:spTree>
    <p:extLst>
      <p:ext uri="{BB962C8B-B14F-4D97-AF65-F5344CB8AC3E}">
        <p14:creationId xmlns:p14="http://schemas.microsoft.com/office/powerpoint/2010/main" val="36020325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65"/>
        <p:cNvGrpSpPr/>
        <p:nvPr/>
      </p:nvGrpSpPr>
      <p:grpSpPr>
        <a:xfrm>
          <a:off x="0" y="0"/>
          <a:ext cx="0" cy="0"/>
          <a:chOff x="0" y="0"/>
          <a:chExt cx="0" cy="0"/>
        </a:xfrm>
      </p:grpSpPr>
      <p:sp>
        <p:nvSpPr>
          <p:cNvPr id="266" name="Google Shape;266;p50"/>
          <p:cNvSpPr/>
          <p:nvPr/>
        </p:nvSpPr>
        <p:spPr>
          <a:xfrm>
            <a:off x="108373" y="6146800"/>
            <a:ext cx="1029547" cy="64008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67" name="Google Shape;267;p50"/>
          <p:cNvSpPr txBox="1">
            <a:spLocks noGrp="1"/>
          </p:cNvSpPr>
          <p:nvPr>
            <p:ph type="body" idx="1"/>
          </p:nvPr>
        </p:nvSpPr>
        <p:spPr>
          <a:xfrm>
            <a:off x="350987" y="1524000"/>
            <a:ext cx="10858120" cy="730885"/>
          </a:xfrm>
          <a:prstGeom prst="rect">
            <a:avLst/>
          </a:prstGeom>
          <a:noFill/>
          <a:ln>
            <a:noFill/>
          </a:ln>
        </p:spPr>
        <p:txBody>
          <a:bodyPr spcFirstLastPara="1" wrap="square" lIns="91425" tIns="45700" rIns="91425" bIns="45700" anchor="t" anchorCtr="0">
            <a:normAutofit/>
          </a:bodyPr>
          <a:lstStyle>
            <a:lvl1pPr marL="609585" lvl="0" indent="-304792" algn="l">
              <a:spcBef>
                <a:spcPts val="640"/>
              </a:spcBef>
              <a:spcAft>
                <a:spcPts val="0"/>
              </a:spcAft>
              <a:buSzPts val="2400"/>
              <a:buFont typeface="Arial"/>
              <a:buNone/>
              <a:defRPr b="0" i="0">
                <a:latin typeface="Arial"/>
                <a:ea typeface="Arial"/>
                <a:cs typeface="Arial"/>
                <a:sym typeface="Arial"/>
              </a:defRPr>
            </a:lvl1pPr>
            <a:lvl2pPr marL="1219170" lvl="1" indent="-457189" algn="l">
              <a:spcBef>
                <a:spcPts val="480"/>
              </a:spcBef>
              <a:spcAft>
                <a:spcPts val="0"/>
              </a:spcAft>
              <a:buSzPts val="1800"/>
              <a:buChar char="o"/>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o"/>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68" name="Google Shape;268;p50"/>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lvl="0" indent="0" algn="l">
              <a:spcBef>
                <a:spcPts val="0"/>
              </a:spcBef>
              <a:buNone/>
              <a:defRPr>
                <a:solidFill>
                  <a:srgbClr val="C7C8CA"/>
                </a:solidFill>
              </a:defRPr>
            </a:lvl1pPr>
            <a:lvl2pPr marL="0" lvl="1" indent="0" algn="l">
              <a:spcBef>
                <a:spcPts val="0"/>
              </a:spcBef>
              <a:buNone/>
              <a:defRPr>
                <a:solidFill>
                  <a:srgbClr val="C7C8CA"/>
                </a:solidFill>
              </a:defRPr>
            </a:lvl2pPr>
            <a:lvl3pPr marL="0" lvl="2" indent="0" algn="l">
              <a:spcBef>
                <a:spcPts val="0"/>
              </a:spcBef>
              <a:buNone/>
              <a:defRPr>
                <a:solidFill>
                  <a:srgbClr val="C7C8CA"/>
                </a:solidFill>
              </a:defRPr>
            </a:lvl3pPr>
            <a:lvl4pPr marL="0" lvl="3" indent="0" algn="l">
              <a:spcBef>
                <a:spcPts val="0"/>
              </a:spcBef>
              <a:buNone/>
              <a:defRPr>
                <a:solidFill>
                  <a:srgbClr val="C7C8CA"/>
                </a:solidFill>
              </a:defRPr>
            </a:lvl4pPr>
            <a:lvl5pPr marL="0" lvl="4" indent="0" algn="l">
              <a:spcBef>
                <a:spcPts val="0"/>
              </a:spcBef>
              <a:buNone/>
              <a:defRPr>
                <a:solidFill>
                  <a:srgbClr val="C7C8CA"/>
                </a:solidFill>
              </a:defRPr>
            </a:lvl5pPr>
            <a:lvl6pPr marL="0" lvl="5" indent="0" algn="l">
              <a:spcBef>
                <a:spcPts val="0"/>
              </a:spcBef>
              <a:buNone/>
              <a:defRPr>
                <a:solidFill>
                  <a:srgbClr val="C7C8CA"/>
                </a:solidFill>
              </a:defRPr>
            </a:lvl6pPr>
            <a:lvl7pPr marL="0" lvl="6" indent="0" algn="l">
              <a:spcBef>
                <a:spcPts val="0"/>
              </a:spcBef>
              <a:buNone/>
              <a:defRPr>
                <a:solidFill>
                  <a:srgbClr val="C7C8CA"/>
                </a:solidFill>
              </a:defRPr>
            </a:lvl7pPr>
            <a:lvl8pPr marL="0" lvl="7" indent="0" algn="l">
              <a:spcBef>
                <a:spcPts val="0"/>
              </a:spcBef>
              <a:buNone/>
              <a:defRPr>
                <a:solidFill>
                  <a:srgbClr val="C7C8CA"/>
                </a:solidFill>
              </a:defRPr>
            </a:lvl8pPr>
            <a:lvl9pPr marL="0" lvl="8" indent="0" algn="l">
              <a:spcBef>
                <a:spcPts val="0"/>
              </a:spcBef>
              <a:buNone/>
              <a:defRPr>
                <a:solidFill>
                  <a:srgbClr val="C7C8CA"/>
                </a:solidFill>
              </a:defRPr>
            </a:lvl9pPr>
          </a:lstStyle>
          <a:p>
            <a:fld id="{00000000-1234-1234-1234-123412341234}" type="slidenum">
              <a:rPr lang="en-US" smtClean="0"/>
              <a:pPr/>
              <a:t>‹#›</a:t>
            </a:fld>
            <a:endParaRPr lang="en-US" dirty="0"/>
          </a:p>
        </p:txBody>
      </p:sp>
      <p:sp>
        <p:nvSpPr>
          <p:cNvPr id="269" name="Google Shape;269;p50"/>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0" name="Google Shape;270;p50"/>
          <p:cNvPicPr preferRelativeResize="0"/>
          <p:nvPr/>
        </p:nvPicPr>
        <p:blipFill rotWithShape="1">
          <a:blip r:embed="rId2">
            <a:alphaModFix/>
          </a:blip>
          <a:srcRect/>
          <a:stretch/>
        </p:blipFill>
        <p:spPr>
          <a:xfrm>
            <a:off x="221483" y="6191747"/>
            <a:ext cx="572844" cy="546111"/>
          </a:xfrm>
          <a:prstGeom prst="rect">
            <a:avLst/>
          </a:prstGeom>
          <a:noFill/>
          <a:ln>
            <a:noFill/>
          </a:ln>
        </p:spPr>
      </p:pic>
      <p:sp>
        <p:nvSpPr>
          <p:cNvPr id="271" name="Google Shape;271;p50"/>
          <p:cNvSpPr/>
          <p:nvPr/>
        </p:nvSpPr>
        <p:spPr>
          <a:xfrm>
            <a:off x="1648176" y="-745068"/>
            <a:ext cx="9144000" cy="496711"/>
          </a:xfrm>
          <a:prstGeom prst="rect">
            <a:avLst/>
          </a:prstGeom>
          <a:no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dirty="0">
                <a:solidFill>
                  <a:srgbClr val="FFFFFF"/>
                </a:solidFill>
                <a:latin typeface="Arial"/>
                <a:ea typeface="Arial"/>
                <a:cs typeface="Arial"/>
                <a:sym typeface="Arial"/>
              </a:rPr>
              <a:t>TITLE &amp; SUBTITLE</a:t>
            </a:r>
            <a:endParaRPr sz="2400" dirty="0"/>
          </a:p>
        </p:txBody>
      </p:sp>
      <p:sp>
        <p:nvSpPr>
          <p:cNvPr id="272" name="Google Shape;272;p50"/>
          <p:cNvSpPr txBox="1">
            <a:spLocks noGrp="1"/>
          </p:cNvSpPr>
          <p:nvPr>
            <p:ph type="ftr" idx="11"/>
          </p:nvPr>
        </p:nvSpPr>
        <p:spPr>
          <a:xfrm>
            <a:off x="938785" y="6360028"/>
            <a:ext cx="7083947" cy="209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06463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4.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4.png"/><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2.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8.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image" Target="../media/image17.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theme" Target="../theme/theme9.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D59CDF-441C-E345-ACD6-40A017DF2EB4}"/>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E9196A5-EBF4-4FC7-87A5-D7A8172C8159}"/>
              </a:ext>
            </a:extLst>
          </p:cNvPr>
          <p:cNvSpPr/>
          <p:nvPr userDrawn="1"/>
        </p:nvSpPr>
        <p:spPr>
          <a:xfrm>
            <a:off x="0" y="3429000"/>
            <a:ext cx="2507756" cy="732341"/>
          </a:xfrm>
          <a:prstGeom prst="rect">
            <a:avLst/>
          </a:prstGeom>
          <a:solidFill>
            <a:srgbClr val="00A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E4BED56-C31B-8A47-BD8E-637EDA78AFF6}"/>
              </a:ext>
            </a:extLst>
          </p:cNvPr>
          <p:cNvSpPr>
            <a:spLocks noGrp="1"/>
          </p:cNvSpPr>
          <p:nvPr>
            <p:ph type="dt" sz="half" idx="2"/>
          </p:nvPr>
        </p:nvSpPr>
        <p:spPr>
          <a:xfrm>
            <a:off x="365760" y="6356350"/>
            <a:ext cx="2743200" cy="365125"/>
          </a:xfrm>
          <a:prstGeom prst="rect">
            <a:avLst/>
          </a:prstGeom>
        </p:spPr>
        <p:txBody>
          <a:bodyPr vert="horz" lIns="91440" tIns="45720" rIns="91440" bIns="45720" rtlCol="0" anchor="ctr"/>
          <a:lstStyle>
            <a:lvl1pPr algn="l">
              <a:defRPr sz="1200" baseline="0">
                <a:solidFill>
                  <a:schemeClr val="bg1">
                    <a:lumMod val="50000"/>
                  </a:schemeClr>
                </a:solidFill>
                <a:latin typeface="Trefoil Sans" panose="020B0000000000000000" pitchFamily="34" charset="0"/>
              </a:defRPr>
            </a:lvl1pPr>
          </a:lstStyle>
          <a:p>
            <a:fld id="{3294D4BA-6434-9445-A8CF-829E3DE5718C}" type="datetime1">
              <a:rPr lang="en-US" smtClean="0"/>
              <a:t>4/27/2021</a:t>
            </a:fld>
            <a:endParaRPr lang="en-US" dirty="0"/>
          </a:p>
        </p:txBody>
      </p:sp>
      <p:sp>
        <p:nvSpPr>
          <p:cNvPr id="5" name="Footer Placeholder 4">
            <a:extLst>
              <a:ext uri="{FF2B5EF4-FFF2-40B4-BE49-F238E27FC236}">
                <a16:creationId xmlns:a16="http://schemas.microsoft.com/office/drawing/2014/main" id="{CD27FD76-A4E6-944D-8B92-B79F5DACE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bg1"/>
                </a:solidFill>
                <a:latin typeface="Trefoil Sans" panose="020B0000000000000000" pitchFamily="34" charset="0"/>
              </a:defRPr>
            </a:lvl1pPr>
          </a:lstStyle>
          <a:p>
            <a:endParaRPr lang="en-US" dirty="0"/>
          </a:p>
        </p:txBody>
      </p:sp>
      <p:sp>
        <p:nvSpPr>
          <p:cNvPr id="6" name="Slide Number Placeholder 5">
            <a:extLst>
              <a:ext uri="{FF2B5EF4-FFF2-40B4-BE49-F238E27FC236}">
                <a16:creationId xmlns:a16="http://schemas.microsoft.com/office/drawing/2014/main" id="{D453B592-3806-F24F-A00A-72AE86EEF8F3}"/>
              </a:ext>
            </a:extLst>
          </p:cNvPr>
          <p:cNvSpPr>
            <a:spLocks noGrp="1"/>
          </p:cNvSpPr>
          <p:nvPr>
            <p:ph type="sldNum" sz="quarter" idx="4"/>
          </p:nvPr>
        </p:nvSpPr>
        <p:spPr>
          <a:xfrm>
            <a:off x="9061704" y="6356350"/>
            <a:ext cx="2743200" cy="365125"/>
          </a:xfrm>
          <a:prstGeom prst="rect">
            <a:avLst/>
          </a:prstGeom>
        </p:spPr>
        <p:txBody>
          <a:bodyPr vert="horz" lIns="91440" tIns="45720" rIns="91440" bIns="45720" rtlCol="0" anchor="ctr"/>
          <a:lstStyle>
            <a:lvl1pPr algn="r">
              <a:defRPr sz="1200" baseline="0">
                <a:solidFill>
                  <a:schemeClr val="bg1"/>
                </a:solidFill>
                <a:latin typeface="Trefoil Sans" panose="020B0000000000000000" pitchFamily="34" charset="0"/>
              </a:defRPr>
            </a:lvl1pPr>
          </a:lstStyle>
          <a:p>
            <a:fld id="{6F43BB9C-FC3C-9A42-9D91-2BFF0DB5006C}" type="slidenum">
              <a:rPr lang="en-US" smtClean="0"/>
              <a:pPr/>
              <a:t>‹#›</a:t>
            </a:fld>
            <a:endParaRPr lang="en-US" dirty="0"/>
          </a:p>
        </p:txBody>
      </p:sp>
      <p:sp>
        <p:nvSpPr>
          <p:cNvPr id="2" name="TextBox 1">
            <a:extLst>
              <a:ext uri="{FF2B5EF4-FFF2-40B4-BE49-F238E27FC236}">
                <a16:creationId xmlns:a16="http://schemas.microsoft.com/office/drawing/2014/main" id="{9466A48D-CE2F-4FF7-8AFE-48AA2A4027FF}"/>
              </a:ext>
            </a:extLst>
          </p:cNvPr>
          <p:cNvSpPr txBox="1"/>
          <p:nvPr userDrawn="1"/>
        </p:nvSpPr>
        <p:spPr>
          <a:xfrm>
            <a:off x="70086" y="2019110"/>
            <a:ext cx="2923890" cy="1446550"/>
          </a:xfrm>
          <a:prstGeom prst="rect">
            <a:avLst/>
          </a:prstGeom>
          <a:noFill/>
        </p:spPr>
        <p:txBody>
          <a:bodyPr wrap="square" rtlCol="0">
            <a:spAutoFit/>
          </a:bodyPr>
          <a:lstStyle/>
          <a:p>
            <a:r>
              <a:rPr lang="en-US" sz="4400" dirty="0">
                <a:solidFill>
                  <a:srgbClr val="00AE58"/>
                </a:solidFill>
                <a:latin typeface="Trefoil Sans" panose="020B0000000000000000"/>
                <a:cs typeface="Arial" panose="020B0604020202020204" pitchFamily="34" charset="0"/>
              </a:rPr>
              <a:t>Annual </a:t>
            </a:r>
            <a:r>
              <a:rPr lang="en-US" sz="4400" b="1" dirty="0">
                <a:solidFill>
                  <a:srgbClr val="00AE58"/>
                </a:solidFill>
                <a:latin typeface="Trefoil Sans" panose="020B0000000000000000"/>
                <a:cs typeface="Arial" panose="020B0604020202020204" pitchFamily="34" charset="0"/>
              </a:rPr>
              <a:t>Meeting</a:t>
            </a:r>
          </a:p>
        </p:txBody>
      </p:sp>
      <p:sp>
        <p:nvSpPr>
          <p:cNvPr id="7" name="TextBox 6">
            <a:extLst>
              <a:ext uri="{FF2B5EF4-FFF2-40B4-BE49-F238E27FC236}">
                <a16:creationId xmlns:a16="http://schemas.microsoft.com/office/drawing/2014/main" id="{1551AAF4-416A-499A-B0DA-891B65B2D165}"/>
              </a:ext>
            </a:extLst>
          </p:cNvPr>
          <p:cNvSpPr txBox="1"/>
          <p:nvPr userDrawn="1"/>
        </p:nvSpPr>
        <p:spPr>
          <a:xfrm>
            <a:off x="70085" y="3523564"/>
            <a:ext cx="2328161" cy="584775"/>
          </a:xfrm>
          <a:prstGeom prst="rect">
            <a:avLst/>
          </a:prstGeom>
          <a:noFill/>
        </p:spPr>
        <p:txBody>
          <a:bodyPr wrap="square" rtlCol="0">
            <a:spAutoFit/>
          </a:bodyPr>
          <a:lstStyle/>
          <a:p>
            <a:r>
              <a:rPr lang="en-US" sz="3200" b="1" dirty="0">
                <a:solidFill>
                  <a:schemeClr val="bg1"/>
                </a:solidFill>
                <a:latin typeface="Trefoil Sans" panose="020B0000000000000000"/>
                <a:cs typeface="Arial" panose="020B0604020202020204" pitchFamily="34" charset="0"/>
              </a:rPr>
              <a:t>04.10.2021</a:t>
            </a:r>
          </a:p>
        </p:txBody>
      </p:sp>
    </p:spTree>
    <p:extLst>
      <p:ext uri="{BB962C8B-B14F-4D97-AF65-F5344CB8AC3E}">
        <p14:creationId xmlns:p14="http://schemas.microsoft.com/office/powerpoint/2010/main" val="19845439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8B807F-84DD-464E-BF1F-6E5AE3439A4D}"/>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BD6D306-2661-5647-927E-E1411401D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7D800AA6-7C93-4141-8F7F-9AB548338B28}"/>
              </a:ext>
            </a:extLst>
          </p:cNvPr>
          <p:cNvSpPr>
            <a:spLocks noGrp="1"/>
          </p:cNvSpPr>
          <p:nvPr>
            <p:ph type="dt" sz="half" idx="2"/>
          </p:nvPr>
        </p:nvSpPr>
        <p:spPr>
          <a:xfrm>
            <a:off x="365760" y="6356350"/>
            <a:ext cx="2743200" cy="365125"/>
          </a:xfrm>
          <a:prstGeom prst="rect">
            <a:avLst/>
          </a:prstGeom>
        </p:spPr>
        <p:txBody>
          <a:bodyPr vert="horz" lIns="91440" tIns="45720" rIns="91440" bIns="45720" rtlCol="0" anchor="ctr"/>
          <a:lstStyle>
            <a:lvl1pPr algn="l">
              <a:defRPr sz="1200" baseline="0">
                <a:solidFill>
                  <a:schemeClr val="bg1">
                    <a:lumMod val="50000"/>
                  </a:schemeClr>
                </a:solidFill>
                <a:latin typeface="Trefoil Sans" panose="020B0000000000000000" pitchFamily="34" charset="0"/>
              </a:defRPr>
            </a:lvl1pPr>
          </a:lstStyle>
          <a:p>
            <a:fld id="{22E7EFF1-E32E-014B-87B0-F1CAD35A2AC3}" type="datetime1">
              <a:rPr lang="en-US" smtClean="0"/>
              <a:t>4/27/2021</a:t>
            </a:fld>
            <a:endParaRPr lang="en-US" dirty="0"/>
          </a:p>
        </p:txBody>
      </p:sp>
      <p:sp>
        <p:nvSpPr>
          <p:cNvPr id="10" name="Footer Placeholder 4">
            <a:extLst>
              <a:ext uri="{FF2B5EF4-FFF2-40B4-BE49-F238E27FC236}">
                <a16:creationId xmlns:a16="http://schemas.microsoft.com/office/drawing/2014/main" id="{E3AAAF13-ACBB-3B42-BC60-5AE9C460C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bg1">
                    <a:lumMod val="50000"/>
                  </a:schemeClr>
                </a:solidFill>
                <a:latin typeface="Trefoil Sans" panose="020B0000000000000000" pitchFamily="34" charset="0"/>
              </a:defRPr>
            </a:lvl1pPr>
          </a:lstStyle>
          <a:p>
            <a:endParaRPr lang="en-US" dirty="0"/>
          </a:p>
        </p:txBody>
      </p:sp>
      <p:sp>
        <p:nvSpPr>
          <p:cNvPr id="11" name="Slide Number Placeholder 5">
            <a:extLst>
              <a:ext uri="{FF2B5EF4-FFF2-40B4-BE49-F238E27FC236}">
                <a16:creationId xmlns:a16="http://schemas.microsoft.com/office/drawing/2014/main" id="{A7B5D8CA-D6E4-0A4A-A5DB-BF4DF6AFFA5C}"/>
              </a:ext>
            </a:extLst>
          </p:cNvPr>
          <p:cNvSpPr>
            <a:spLocks noGrp="1"/>
          </p:cNvSpPr>
          <p:nvPr>
            <p:ph type="sldNum" sz="quarter" idx="4"/>
          </p:nvPr>
        </p:nvSpPr>
        <p:spPr>
          <a:xfrm>
            <a:off x="9061704" y="6356350"/>
            <a:ext cx="2743200" cy="365125"/>
          </a:xfrm>
          <a:prstGeom prst="rect">
            <a:avLst/>
          </a:prstGeom>
        </p:spPr>
        <p:txBody>
          <a:bodyPr vert="horz" lIns="91440" tIns="45720" rIns="91440" bIns="45720" rtlCol="0" anchor="ctr"/>
          <a:lstStyle>
            <a:lvl1pPr algn="r">
              <a:defRPr sz="1200" baseline="0">
                <a:solidFill>
                  <a:schemeClr val="bg1">
                    <a:lumMod val="50000"/>
                  </a:schemeClr>
                </a:solidFill>
                <a:latin typeface="Trefoil Sans" panose="020B0000000000000000" pitchFamily="34" charset="0"/>
              </a:defRPr>
            </a:lvl1pPr>
          </a:lstStyle>
          <a:p>
            <a:fld id="{6F43BB9C-FC3C-9A42-9D91-2BFF0DB5006C}" type="slidenum">
              <a:rPr lang="en-US" smtClean="0"/>
              <a:pPr/>
              <a:t>‹#›</a:t>
            </a:fld>
            <a:endParaRPr lang="en-US" dirty="0"/>
          </a:p>
        </p:txBody>
      </p:sp>
      <p:sp>
        <p:nvSpPr>
          <p:cNvPr id="5" name="Title Placeholder 4">
            <a:extLst>
              <a:ext uri="{FF2B5EF4-FFF2-40B4-BE49-F238E27FC236}">
                <a16:creationId xmlns:a16="http://schemas.microsoft.com/office/drawing/2014/main" id="{B2013817-50DF-6C45-823F-FCCB9E937E77}"/>
              </a:ext>
            </a:extLst>
          </p:cNvPr>
          <p:cNvSpPr>
            <a:spLocks noGrp="1"/>
          </p:cNvSpPr>
          <p:nvPr>
            <p:ph type="title"/>
          </p:nvPr>
        </p:nvSpPr>
        <p:spPr>
          <a:xfrm>
            <a:off x="838200" y="354240"/>
            <a:ext cx="10515600" cy="658132"/>
          </a:xfrm>
          <a:prstGeom prst="rect">
            <a:avLst/>
          </a:prstGeom>
        </p:spPr>
        <p:txBody>
          <a:bodyPr vert="horz" lIns="91440" tIns="45720" rIns="91440" bIns="45720" rtlCol="0" anchor="ctr">
            <a:normAutofit/>
          </a:bodyPr>
          <a:lstStyle/>
          <a:p>
            <a:r>
              <a:rPr lang="en-US" dirty="0"/>
              <a:t>CLICK TO EDIT MASTER TITLE STYLE</a:t>
            </a:r>
          </a:p>
        </p:txBody>
      </p:sp>
      <p:sp>
        <p:nvSpPr>
          <p:cNvPr id="2" name="Rectangle 1">
            <a:extLst>
              <a:ext uri="{FF2B5EF4-FFF2-40B4-BE49-F238E27FC236}">
                <a16:creationId xmlns:a16="http://schemas.microsoft.com/office/drawing/2014/main" id="{7D65D8D2-74B7-4CA4-8934-4C020F9989BA}"/>
              </a:ext>
            </a:extLst>
          </p:cNvPr>
          <p:cNvSpPr/>
          <p:nvPr userDrawn="1"/>
        </p:nvSpPr>
        <p:spPr>
          <a:xfrm>
            <a:off x="104034" y="4270850"/>
            <a:ext cx="261726" cy="153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61715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5" r:id="rId6"/>
  </p:sldLayoutIdLst>
  <p:hf sldNum="0" hdr="0" ftr="0" dt="0"/>
  <p:txStyles>
    <p:titleStyle>
      <a:lvl1pPr algn="l" defTabSz="914400" rtl="0" eaLnBrk="1" latinLnBrk="0" hangingPunct="1">
        <a:lnSpc>
          <a:spcPct val="90000"/>
        </a:lnSpc>
        <a:spcBef>
          <a:spcPct val="0"/>
        </a:spcBef>
        <a:buNone/>
        <a:defRPr sz="2800" b="0" i="0" kern="1200" baseline="0">
          <a:solidFill>
            <a:schemeClr val="bg1"/>
          </a:solidFill>
          <a:latin typeface="Trefoil Sans Light"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refoil Sans"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refoil Sans"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refoil Sans"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refoil Sans"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refoil Sans"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C46B9E-5A5B-E446-A095-A37C6566EC8E}"/>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58690D-119E-E949-93BF-6CDF52327672}"/>
              </a:ext>
            </a:extLst>
          </p:cNvPr>
          <p:cNvSpPr>
            <a:spLocks noGrp="1"/>
          </p:cNvSpPr>
          <p:nvPr>
            <p:ph type="title"/>
          </p:nvPr>
        </p:nvSpPr>
        <p:spPr>
          <a:xfrm>
            <a:off x="838200" y="365125"/>
            <a:ext cx="10515600" cy="6254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E61463-E71F-5747-8F47-8030DA7D92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11D3B767-5402-1445-A398-FBCC37947487}"/>
              </a:ext>
            </a:extLst>
          </p:cNvPr>
          <p:cNvSpPr>
            <a:spLocks noGrp="1"/>
          </p:cNvSpPr>
          <p:nvPr>
            <p:ph type="dt" sz="half" idx="2"/>
          </p:nvPr>
        </p:nvSpPr>
        <p:spPr>
          <a:xfrm>
            <a:off x="365760" y="6356350"/>
            <a:ext cx="2743200" cy="365125"/>
          </a:xfrm>
          <a:prstGeom prst="rect">
            <a:avLst/>
          </a:prstGeom>
        </p:spPr>
        <p:txBody>
          <a:bodyPr vert="horz" lIns="91440" tIns="45720" rIns="91440" bIns="45720" rtlCol="0" anchor="ctr"/>
          <a:lstStyle>
            <a:lvl1pPr algn="l">
              <a:defRPr sz="1200" baseline="0">
                <a:solidFill>
                  <a:schemeClr val="bg1">
                    <a:lumMod val="50000"/>
                  </a:schemeClr>
                </a:solidFill>
                <a:latin typeface="Trefoil Sans" panose="020B0000000000000000" pitchFamily="34" charset="0"/>
              </a:defRPr>
            </a:lvl1pPr>
          </a:lstStyle>
          <a:p>
            <a:fld id="{22E7EFF1-E32E-014B-87B0-F1CAD35A2AC3}" type="datetime1">
              <a:rPr lang="en-US" smtClean="0"/>
              <a:t>4/27/2021</a:t>
            </a:fld>
            <a:endParaRPr lang="en-US" dirty="0"/>
          </a:p>
        </p:txBody>
      </p:sp>
      <p:sp>
        <p:nvSpPr>
          <p:cNvPr id="12" name="Footer Placeholder 4">
            <a:extLst>
              <a:ext uri="{FF2B5EF4-FFF2-40B4-BE49-F238E27FC236}">
                <a16:creationId xmlns:a16="http://schemas.microsoft.com/office/drawing/2014/main" id="{4B117766-FACC-D946-9C57-67926F4C1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bg1">
                    <a:lumMod val="50000"/>
                  </a:schemeClr>
                </a:solidFill>
                <a:latin typeface="Trefoil Sans" panose="020B0000000000000000" pitchFamily="34" charset="0"/>
              </a:defRPr>
            </a:lvl1pPr>
          </a:lstStyle>
          <a:p>
            <a:endParaRPr lang="en-US" dirty="0"/>
          </a:p>
        </p:txBody>
      </p:sp>
      <p:sp>
        <p:nvSpPr>
          <p:cNvPr id="13" name="Slide Number Placeholder 5">
            <a:extLst>
              <a:ext uri="{FF2B5EF4-FFF2-40B4-BE49-F238E27FC236}">
                <a16:creationId xmlns:a16="http://schemas.microsoft.com/office/drawing/2014/main" id="{80C91C42-FB27-854C-ADC8-F9EBC7EA9C07}"/>
              </a:ext>
            </a:extLst>
          </p:cNvPr>
          <p:cNvSpPr>
            <a:spLocks noGrp="1"/>
          </p:cNvSpPr>
          <p:nvPr>
            <p:ph type="sldNum" sz="quarter" idx="4"/>
          </p:nvPr>
        </p:nvSpPr>
        <p:spPr>
          <a:xfrm>
            <a:off x="9061704" y="6356350"/>
            <a:ext cx="2743200" cy="365125"/>
          </a:xfrm>
          <a:prstGeom prst="rect">
            <a:avLst/>
          </a:prstGeom>
        </p:spPr>
        <p:txBody>
          <a:bodyPr vert="horz" lIns="91440" tIns="45720" rIns="91440" bIns="45720" rtlCol="0" anchor="ctr"/>
          <a:lstStyle>
            <a:lvl1pPr algn="r">
              <a:defRPr sz="1200" baseline="0">
                <a:solidFill>
                  <a:schemeClr val="bg1">
                    <a:lumMod val="50000"/>
                  </a:schemeClr>
                </a:solidFill>
                <a:latin typeface="Trefoil Sans" panose="020B0000000000000000" pitchFamily="34" charset="0"/>
              </a:defRPr>
            </a:lvl1pPr>
          </a:lstStyle>
          <a:p>
            <a:fld id="{6F43BB9C-FC3C-9A42-9D91-2BFF0DB5006C}" type="slidenum">
              <a:rPr lang="en-US" smtClean="0"/>
              <a:pPr/>
              <a:t>‹#›</a:t>
            </a:fld>
            <a:endParaRPr lang="en-US" dirty="0"/>
          </a:p>
        </p:txBody>
      </p:sp>
      <p:sp>
        <p:nvSpPr>
          <p:cNvPr id="4" name="Rectangle 3">
            <a:extLst>
              <a:ext uri="{FF2B5EF4-FFF2-40B4-BE49-F238E27FC236}">
                <a16:creationId xmlns:a16="http://schemas.microsoft.com/office/drawing/2014/main" id="{22255F36-19BF-464F-B330-E9AFBD265835}"/>
              </a:ext>
            </a:extLst>
          </p:cNvPr>
          <p:cNvSpPr/>
          <p:nvPr userDrawn="1"/>
        </p:nvSpPr>
        <p:spPr>
          <a:xfrm>
            <a:off x="11728412" y="3734256"/>
            <a:ext cx="463588" cy="3123744"/>
          </a:xfrm>
          <a:prstGeom prst="rect">
            <a:avLst/>
          </a:prstGeom>
          <a:solidFill>
            <a:srgbClr val="00A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0256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6" r:id="rId7"/>
    <p:sldLayoutId id="2147483677" r:id="rId8"/>
  </p:sldLayoutIdLst>
  <p:txStyles>
    <p:titleStyle>
      <a:lvl1pPr algn="l" defTabSz="914400" rtl="0" eaLnBrk="1" latinLnBrk="0" hangingPunct="1">
        <a:lnSpc>
          <a:spcPct val="90000"/>
        </a:lnSpc>
        <a:spcBef>
          <a:spcPct val="0"/>
        </a:spcBef>
        <a:buNone/>
        <a:defRPr sz="2800" b="0" i="0" kern="1200">
          <a:solidFill>
            <a:schemeClr val="tx1"/>
          </a:solidFill>
          <a:latin typeface="Trefoil Sans Light"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foil Sans"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foil Sans"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foil Sans"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4AF5E3-3DA5-B94A-9B1D-6CD9E2C20AC6}"/>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3BA9FCC-EF0D-824A-82BC-C4D87B508038}"/>
              </a:ext>
            </a:extLst>
          </p:cNvPr>
          <p:cNvSpPr>
            <a:spLocks noGrp="1"/>
          </p:cNvSpPr>
          <p:nvPr>
            <p:ph type="title"/>
          </p:nvPr>
        </p:nvSpPr>
        <p:spPr>
          <a:xfrm>
            <a:off x="555172" y="1023258"/>
            <a:ext cx="10515600" cy="4789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C3BAB8-15DB-7E4E-8AF2-37DEE5228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D403BE1-51DE-FF4C-B5A7-30BD2DBC41A1}"/>
              </a:ext>
            </a:extLst>
          </p:cNvPr>
          <p:cNvSpPr>
            <a:spLocks noGrp="1"/>
          </p:cNvSpPr>
          <p:nvPr>
            <p:ph type="dt" sz="half" idx="2"/>
          </p:nvPr>
        </p:nvSpPr>
        <p:spPr>
          <a:xfrm>
            <a:off x="365760" y="6356350"/>
            <a:ext cx="2743200" cy="365125"/>
          </a:xfrm>
          <a:prstGeom prst="rect">
            <a:avLst/>
          </a:prstGeom>
        </p:spPr>
        <p:txBody>
          <a:bodyPr vert="horz" lIns="91440" tIns="45720" rIns="91440" bIns="45720" rtlCol="0" anchor="ctr"/>
          <a:lstStyle>
            <a:lvl1pPr algn="l">
              <a:defRPr sz="1200" baseline="0">
                <a:solidFill>
                  <a:schemeClr val="bg1">
                    <a:lumMod val="50000"/>
                  </a:schemeClr>
                </a:solidFill>
                <a:latin typeface="Trefoil Sans" panose="020B0000000000000000" pitchFamily="34" charset="0"/>
              </a:defRPr>
            </a:lvl1pPr>
          </a:lstStyle>
          <a:p>
            <a:fld id="{22E7EFF1-E32E-014B-87B0-F1CAD35A2AC3}" type="datetime1">
              <a:rPr lang="en-US" smtClean="0"/>
              <a:t>4/27/2021</a:t>
            </a:fld>
            <a:endParaRPr lang="en-US" dirty="0"/>
          </a:p>
        </p:txBody>
      </p:sp>
      <p:sp>
        <p:nvSpPr>
          <p:cNvPr id="10" name="Footer Placeholder 4">
            <a:extLst>
              <a:ext uri="{FF2B5EF4-FFF2-40B4-BE49-F238E27FC236}">
                <a16:creationId xmlns:a16="http://schemas.microsoft.com/office/drawing/2014/main" id="{7E82D7EF-4848-6A4D-B385-4A1497409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bg1">
                    <a:lumMod val="50000"/>
                  </a:schemeClr>
                </a:solidFill>
                <a:latin typeface="Trefoil Sans" panose="020B0000000000000000" pitchFamily="34" charset="0"/>
              </a:defRPr>
            </a:lvl1pPr>
          </a:lstStyle>
          <a:p>
            <a:endParaRPr lang="en-US" dirty="0"/>
          </a:p>
        </p:txBody>
      </p:sp>
      <p:sp>
        <p:nvSpPr>
          <p:cNvPr id="11" name="Slide Number Placeholder 5">
            <a:extLst>
              <a:ext uri="{FF2B5EF4-FFF2-40B4-BE49-F238E27FC236}">
                <a16:creationId xmlns:a16="http://schemas.microsoft.com/office/drawing/2014/main" id="{B0A3B752-ECAE-A54E-8806-4736844DCEB5}"/>
              </a:ext>
            </a:extLst>
          </p:cNvPr>
          <p:cNvSpPr>
            <a:spLocks noGrp="1"/>
          </p:cNvSpPr>
          <p:nvPr>
            <p:ph type="sldNum" sz="quarter" idx="4"/>
          </p:nvPr>
        </p:nvSpPr>
        <p:spPr>
          <a:xfrm>
            <a:off x="9061704" y="6356350"/>
            <a:ext cx="2743200" cy="365125"/>
          </a:xfrm>
          <a:prstGeom prst="rect">
            <a:avLst/>
          </a:prstGeom>
        </p:spPr>
        <p:txBody>
          <a:bodyPr vert="horz" lIns="91440" tIns="45720" rIns="91440" bIns="45720" rtlCol="0" anchor="ctr"/>
          <a:lstStyle>
            <a:lvl1pPr algn="r">
              <a:defRPr sz="1200" baseline="0">
                <a:solidFill>
                  <a:schemeClr val="bg1">
                    <a:lumMod val="50000"/>
                  </a:schemeClr>
                </a:solidFill>
                <a:latin typeface="Trefoil Sans" panose="020B0000000000000000" pitchFamily="34" charset="0"/>
              </a:defRPr>
            </a:lvl1p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41901173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689" r:id="rId8"/>
  </p:sldLayoutIdLst>
  <p:txStyles>
    <p:titleStyle>
      <a:lvl1pPr algn="l" defTabSz="914400" rtl="0" eaLnBrk="1" latinLnBrk="0" hangingPunct="1">
        <a:lnSpc>
          <a:spcPct val="90000"/>
        </a:lnSpc>
        <a:spcBef>
          <a:spcPct val="0"/>
        </a:spcBef>
        <a:buNone/>
        <a:defRPr sz="3000" b="0" i="0" kern="1200">
          <a:solidFill>
            <a:schemeClr val="tx1"/>
          </a:solidFill>
          <a:latin typeface="Trefoil Sans"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foil Sans"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foil Sans"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foil Sans"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0"/>
            <a:ext cx="12192003" cy="1515872"/>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2400">
              <a:latin typeface="Trefoil Sans"/>
            </a:endParaRPr>
          </a:p>
        </p:txBody>
      </p:sp>
      <p:sp>
        <p:nvSpPr>
          <p:cNvPr id="2" name="Title Placeholder 1"/>
          <p:cNvSpPr>
            <a:spLocks noGrp="1"/>
          </p:cNvSpPr>
          <p:nvPr>
            <p:ph type="title"/>
          </p:nvPr>
        </p:nvSpPr>
        <p:spPr>
          <a:xfrm>
            <a:off x="466876" y="260842"/>
            <a:ext cx="9763681" cy="954793"/>
          </a:xfrm>
          <a:prstGeom prst="rect">
            <a:avLst/>
          </a:prstGeom>
        </p:spPr>
        <p:txBody>
          <a:bodyPr vert="horz" lIns="0" tIns="0" rIns="0" bIns="0" rtlCol="0" anchor="ctr">
            <a:noAutofit/>
          </a:bodyPr>
          <a:lstStyle/>
          <a:p>
            <a:r>
              <a:rPr lang="en-US"/>
              <a:t>Click to edit Master title style</a:t>
            </a:r>
          </a:p>
        </p:txBody>
      </p:sp>
      <p:sp>
        <p:nvSpPr>
          <p:cNvPr id="5" name="Slide Number Placeholder 4"/>
          <p:cNvSpPr>
            <a:spLocks noGrp="1"/>
          </p:cNvSpPr>
          <p:nvPr>
            <p:ph type="sldNum" sz="quarter" idx="4"/>
          </p:nvPr>
        </p:nvSpPr>
        <p:spPr>
          <a:xfrm>
            <a:off x="11641667" y="6281711"/>
            <a:ext cx="549501" cy="366183"/>
          </a:xfrm>
          <a:prstGeom prst="rect">
            <a:avLst/>
          </a:prstGeom>
        </p:spPr>
        <p:txBody>
          <a:bodyPr vert="horz" lIns="0" tIns="0" rIns="0" bIns="0" rtlCol="0" anchor="ctr"/>
          <a:lstStyle>
            <a:lvl1pPr algn="l">
              <a:defRPr sz="1600">
                <a:solidFill>
                  <a:schemeClr val="bg2"/>
                </a:solidFill>
                <a:latin typeface="Trefoil Sans"/>
              </a:defRPr>
            </a:lvl1pPr>
          </a:lstStyle>
          <a:p>
            <a:fld id="{F8C12AA3-6E81-C746-8BB2-6661939CBDDC}" type="slidenum">
              <a:rPr lang="en-US" smtClean="0"/>
              <a:pPr/>
              <a:t>‹#›</a:t>
            </a:fld>
            <a:endParaRPr lang="en-US"/>
          </a:p>
        </p:txBody>
      </p:sp>
      <p:sp>
        <p:nvSpPr>
          <p:cNvPr id="6" name="Text Placeholder 5"/>
          <p:cNvSpPr>
            <a:spLocks noGrp="1"/>
          </p:cNvSpPr>
          <p:nvPr>
            <p:ph type="body" idx="1"/>
          </p:nvPr>
        </p:nvSpPr>
        <p:spPr>
          <a:xfrm>
            <a:off x="333783" y="1828801"/>
            <a:ext cx="11617055" cy="4242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3"/>
          </p:nvPr>
        </p:nvSpPr>
        <p:spPr>
          <a:xfrm>
            <a:off x="942453" y="6360027"/>
            <a:ext cx="7083947" cy="209549"/>
          </a:xfrm>
          <a:prstGeom prst="rect">
            <a:avLst/>
          </a:prstGeom>
        </p:spPr>
        <p:txBody>
          <a:bodyPr vert="horz" lIns="0" tIns="0" rIns="0" bIns="0" rtlCol="0" anchor="ctr"/>
          <a:lstStyle>
            <a:lvl1pPr algn="l">
              <a:defRPr sz="1067">
                <a:solidFill>
                  <a:schemeClr val="tx1">
                    <a:tint val="75000"/>
                  </a:schemeClr>
                </a:solidFill>
                <a:latin typeface="Trefoil Sans"/>
                <a:cs typeface="Trefoil Sans"/>
              </a:defRPr>
            </a:lvl1pPr>
          </a:lstStyle>
          <a:p>
            <a:endParaRPr lang="en-US"/>
          </a:p>
        </p:txBody>
      </p:sp>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1" name="Picture 10"/>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26242154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Lst>
  <p:hf hdr="0" dt="0"/>
  <p:txStyles>
    <p:titleStyle>
      <a:lvl1pPr algn="l" defTabSz="609585" rtl="0" eaLnBrk="1" latinLnBrk="0" hangingPunct="1">
        <a:lnSpc>
          <a:spcPct val="80000"/>
        </a:lnSpc>
        <a:spcBef>
          <a:spcPct val="0"/>
        </a:spcBef>
        <a:buNone/>
        <a:defRPr sz="3733" b="0" i="0" kern="1200" baseline="0">
          <a:solidFill>
            <a:schemeClr val="bg1"/>
          </a:solidFill>
          <a:latin typeface="Trefoil Sans SemiBold"/>
          <a:ea typeface="+mj-ea"/>
          <a:cs typeface="Trefoil Sans SemiBold"/>
        </a:defRPr>
      </a:lvl1pPr>
    </p:titleStyle>
    <p:bodyStyle>
      <a:lvl1pPr marL="302676" indent="-302676" algn="l" defTabSz="609585" rtl="0" eaLnBrk="1" latinLnBrk="0" hangingPunct="1">
        <a:spcBef>
          <a:spcPct val="20000"/>
        </a:spcBef>
        <a:buClr>
          <a:schemeClr val="tx1"/>
        </a:buClr>
        <a:buSzPct val="100000"/>
        <a:buFont typeface="Arial"/>
        <a:buChar char="•"/>
        <a:defRPr sz="3200" b="0" i="0" kern="1200" baseline="0">
          <a:solidFill>
            <a:schemeClr val="tx1"/>
          </a:solidFill>
          <a:latin typeface="Trefoil Sans"/>
          <a:ea typeface="+mn-ea"/>
          <a:cs typeface="Trefoil Sans"/>
        </a:defRPr>
      </a:lvl1pPr>
      <a:lvl2pPr marL="829713" indent="-380990" algn="l" defTabSz="609585" rtl="0" eaLnBrk="1" latinLnBrk="0" hangingPunct="1">
        <a:spcBef>
          <a:spcPct val="20000"/>
        </a:spcBef>
        <a:buClr>
          <a:schemeClr val="tx1"/>
        </a:buClr>
        <a:buSzPct val="100000"/>
        <a:buFont typeface="Courier New"/>
        <a:buChar char="o"/>
        <a:defRPr sz="3200" b="0" i="0" kern="1200" baseline="0">
          <a:solidFill>
            <a:schemeClr val="tx1"/>
          </a:solidFill>
          <a:latin typeface="Trefoil Sans"/>
          <a:ea typeface="+mn-ea"/>
          <a:cs typeface="Trefoil Sans"/>
        </a:defRPr>
      </a:lvl2pPr>
      <a:lvl3pPr marL="1299601" indent="-304792" algn="l" defTabSz="609585" rtl="0" eaLnBrk="1" latinLnBrk="0" hangingPunct="1">
        <a:spcBef>
          <a:spcPct val="20000"/>
        </a:spcBef>
        <a:buClr>
          <a:schemeClr val="tx1"/>
        </a:buClr>
        <a:buSzPct val="100000"/>
        <a:buFont typeface="Arial"/>
        <a:buChar char="•"/>
        <a:defRPr sz="2933" b="0" i="0" kern="1200" baseline="0">
          <a:solidFill>
            <a:schemeClr val="tx1"/>
          </a:solidFill>
          <a:latin typeface="Trefoil Sans"/>
          <a:ea typeface="+mn-ea"/>
          <a:cs typeface="Trefoil Sans"/>
        </a:defRPr>
      </a:lvl3pPr>
      <a:lvl4pPr marL="1813939" indent="-304792" algn="l" defTabSz="842412" rtl="0" eaLnBrk="1" latinLnBrk="0" hangingPunct="1">
        <a:spcBef>
          <a:spcPct val="20000"/>
        </a:spcBef>
        <a:buClr>
          <a:schemeClr val="tx1"/>
        </a:buClr>
        <a:buSzPct val="100000"/>
        <a:buFont typeface="Courier New"/>
        <a:buChar char="o"/>
        <a:defRPr sz="2933" b="0" i="0" kern="1200" baseline="0">
          <a:solidFill>
            <a:schemeClr val="tx1"/>
          </a:solidFill>
          <a:latin typeface="Trefoil Sans"/>
          <a:ea typeface="+mn-ea"/>
          <a:cs typeface="Trefoil Sans"/>
        </a:defRPr>
      </a:lvl4pPr>
      <a:lvl5pPr marL="2360025" indent="-304792" algn="l" defTabSz="609585" rtl="0" eaLnBrk="1" latinLnBrk="0" hangingPunct="1">
        <a:spcBef>
          <a:spcPct val="20000"/>
        </a:spcBef>
        <a:buClr>
          <a:schemeClr val="tx1"/>
        </a:buClr>
        <a:buSzPct val="100000"/>
        <a:buFont typeface="STIXGeneral-Regular"/>
        <a:buChar char="⎯"/>
        <a:defRPr sz="2933" b="0" i="0" kern="1200" baseline="0">
          <a:solidFill>
            <a:schemeClr val="tx1"/>
          </a:solidFill>
          <a:latin typeface="Trefoil Sans"/>
          <a:ea typeface="+mn-ea"/>
          <a:cs typeface="Trefoil San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C46B9E-5A5B-E446-A095-A37C6566EC8E}"/>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58690D-119E-E949-93BF-6CDF52327672}"/>
              </a:ext>
            </a:extLst>
          </p:cNvPr>
          <p:cNvSpPr>
            <a:spLocks noGrp="1"/>
          </p:cNvSpPr>
          <p:nvPr>
            <p:ph type="title"/>
          </p:nvPr>
        </p:nvSpPr>
        <p:spPr>
          <a:xfrm>
            <a:off x="838200" y="365125"/>
            <a:ext cx="10515600" cy="6254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E61463-E71F-5747-8F47-8030DA7D92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11D3B767-5402-1445-A398-FBCC37947487}"/>
              </a:ext>
            </a:extLst>
          </p:cNvPr>
          <p:cNvSpPr>
            <a:spLocks noGrp="1"/>
          </p:cNvSpPr>
          <p:nvPr>
            <p:ph type="dt" sz="half" idx="2"/>
          </p:nvPr>
        </p:nvSpPr>
        <p:spPr>
          <a:xfrm>
            <a:off x="365760" y="6356350"/>
            <a:ext cx="2743200" cy="365125"/>
          </a:xfrm>
          <a:prstGeom prst="rect">
            <a:avLst/>
          </a:prstGeom>
        </p:spPr>
        <p:txBody>
          <a:bodyPr vert="horz" lIns="91440" tIns="45720" rIns="91440" bIns="45720" rtlCol="0" anchor="ctr"/>
          <a:lstStyle>
            <a:lvl1pPr algn="l">
              <a:defRPr sz="1200" baseline="0">
                <a:solidFill>
                  <a:schemeClr val="bg1">
                    <a:lumMod val="50000"/>
                  </a:schemeClr>
                </a:solidFill>
                <a:latin typeface="Trefoil Sans" panose="020B0000000000000000" pitchFamily="34" charset="0"/>
              </a:defRPr>
            </a:lvl1pPr>
          </a:lstStyle>
          <a:p>
            <a:fld id="{22E7EFF1-E32E-014B-87B0-F1CAD35A2AC3}" type="datetime1">
              <a:rPr lang="en-US" smtClean="0"/>
              <a:t>4/27/2021</a:t>
            </a:fld>
            <a:endParaRPr lang="en-US" dirty="0"/>
          </a:p>
        </p:txBody>
      </p:sp>
      <p:sp>
        <p:nvSpPr>
          <p:cNvPr id="12" name="Footer Placeholder 4">
            <a:extLst>
              <a:ext uri="{FF2B5EF4-FFF2-40B4-BE49-F238E27FC236}">
                <a16:creationId xmlns:a16="http://schemas.microsoft.com/office/drawing/2014/main" id="{4B117766-FACC-D946-9C57-67926F4C1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bg1">
                    <a:lumMod val="50000"/>
                  </a:schemeClr>
                </a:solidFill>
                <a:latin typeface="Trefoil Sans" panose="020B0000000000000000" pitchFamily="34" charset="0"/>
              </a:defRPr>
            </a:lvl1pPr>
          </a:lstStyle>
          <a:p>
            <a:endParaRPr lang="en-US" dirty="0"/>
          </a:p>
        </p:txBody>
      </p:sp>
      <p:sp>
        <p:nvSpPr>
          <p:cNvPr id="13" name="Slide Number Placeholder 5">
            <a:extLst>
              <a:ext uri="{FF2B5EF4-FFF2-40B4-BE49-F238E27FC236}">
                <a16:creationId xmlns:a16="http://schemas.microsoft.com/office/drawing/2014/main" id="{80C91C42-FB27-854C-ADC8-F9EBC7EA9C07}"/>
              </a:ext>
            </a:extLst>
          </p:cNvPr>
          <p:cNvSpPr>
            <a:spLocks noGrp="1"/>
          </p:cNvSpPr>
          <p:nvPr>
            <p:ph type="sldNum" sz="quarter" idx="4"/>
          </p:nvPr>
        </p:nvSpPr>
        <p:spPr>
          <a:xfrm>
            <a:off x="9061704" y="6356350"/>
            <a:ext cx="2743200" cy="365125"/>
          </a:xfrm>
          <a:prstGeom prst="rect">
            <a:avLst/>
          </a:prstGeom>
        </p:spPr>
        <p:txBody>
          <a:bodyPr vert="horz" lIns="91440" tIns="45720" rIns="91440" bIns="45720" rtlCol="0" anchor="ctr"/>
          <a:lstStyle>
            <a:lvl1pPr algn="r">
              <a:defRPr sz="1200" baseline="0">
                <a:solidFill>
                  <a:schemeClr val="bg1">
                    <a:lumMod val="50000"/>
                  </a:schemeClr>
                </a:solidFill>
                <a:latin typeface="Trefoil Sans" panose="020B0000000000000000" pitchFamily="34" charset="0"/>
              </a:defRPr>
            </a:lvl1pPr>
          </a:lstStyle>
          <a:p>
            <a:fld id="{6F43BB9C-FC3C-9A42-9D91-2BFF0DB5006C}" type="slidenum">
              <a:rPr lang="en-US" smtClean="0"/>
              <a:pPr/>
              <a:t>‹#›</a:t>
            </a:fld>
            <a:endParaRPr lang="en-US" dirty="0"/>
          </a:p>
        </p:txBody>
      </p:sp>
    </p:spTree>
    <p:extLst>
      <p:ext uri="{BB962C8B-B14F-4D97-AF65-F5344CB8AC3E}">
        <p14:creationId xmlns:p14="http://schemas.microsoft.com/office/powerpoint/2010/main" val="137937604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txStyles>
    <p:titleStyle>
      <a:lvl1pPr algn="l" defTabSz="914400" rtl="0" eaLnBrk="1" latinLnBrk="0" hangingPunct="1">
        <a:lnSpc>
          <a:spcPct val="90000"/>
        </a:lnSpc>
        <a:spcBef>
          <a:spcPct val="0"/>
        </a:spcBef>
        <a:buNone/>
        <a:defRPr sz="2800" b="0" i="0" kern="1200">
          <a:solidFill>
            <a:schemeClr val="tx1"/>
          </a:solidFill>
          <a:latin typeface="Trefoil Sans Light"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foil Sans"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foil Sans"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foil Sans"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8B807F-84DD-464E-BF1F-6E5AE3439A4D}"/>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BD6D306-2661-5647-927E-E1411401D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7D800AA6-7C93-4141-8F7F-9AB548338B28}"/>
              </a:ext>
            </a:extLst>
          </p:cNvPr>
          <p:cNvSpPr>
            <a:spLocks noGrp="1"/>
          </p:cNvSpPr>
          <p:nvPr>
            <p:ph type="dt" sz="half" idx="2"/>
          </p:nvPr>
        </p:nvSpPr>
        <p:spPr>
          <a:xfrm>
            <a:off x="365760" y="6356350"/>
            <a:ext cx="2743200" cy="365125"/>
          </a:xfrm>
          <a:prstGeom prst="rect">
            <a:avLst/>
          </a:prstGeom>
        </p:spPr>
        <p:txBody>
          <a:bodyPr vert="horz" lIns="91440" tIns="45720" rIns="91440" bIns="45720" rtlCol="0" anchor="ctr"/>
          <a:lstStyle>
            <a:lvl1pPr algn="l">
              <a:defRPr sz="1200" baseline="0">
                <a:solidFill>
                  <a:schemeClr val="bg1">
                    <a:lumMod val="50000"/>
                  </a:schemeClr>
                </a:solidFill>
                <a:latin typeface="Trefoil Sans" panose="020B0000000000000000" pitchFamily="34" charset="0"/>
              </a:defRPr>
            </a:lvl1pPr>
          </a:lstStyle>
          <a:p>
            <a:fld id="{22E7EFF1-E32E-014B-87B0-F1CAD35A2AC3}" type="datetime1">
              <a:rPr lang="en-US" smtClean="0"/>
              <a:t>4/27/2021</a:t>
            </a:fld>
            <a:endParaRPr lang="en-US" dirty="0"/>
          </a:p>
        </p:txBody>
      </p:sp>
      <p:sp>
        <p:nvSpPr>
          <p:cNvPr id="10" name="Footer Placeholder 4">
            <a:extLst>
              <a:ext uri="{FF2B5EF4-FFF2-40B4-BE49-F238E27FC236}">
                <a16:creationId xmlns:a16="http://schemas.microsoft.com/office/drawing/2014/main" id="{E3AAAF13-ACBB-3B42-BC60-5AE9C460C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bg1">
                    <a:lumMod val="50000"/>
                  </a:schemeClr>
                </a:solidFill>
                <a:latin typeface="Trefoil Sans" panose="020B0000000000000000" pitchFamily="34" charset="0"/>
              </a:defRPr>
            </a:lvl1pPr>
          </a:lstStyle>
          <a:p>
            <a:endParaRPr lang="en-US" dirty="0"/>
          </a:p>
        </p:txBody>
      </p:sp>
      <p:sp>
        <p:nvSpPr>
          <p:cNvPr id="11" name="Slide Number Placeholder 5">
            <a:extLst>
              <a:ext uri="{FF2B5EF4-FFF2-40B4-BE49-F238E27FC236}">
                <a16:creationId xmlns:a16="http://schemas.microsoft.com/office/drawing/2014/main" id="{A7B5D8CA-D6E4-0A4A-A5DB-BF4DF6AFFA5C}"/>
              </a:ext>
            </a:extLst>
          </p:cNvPr>
          <p:cNvSpPr>
            <a:spLocks noGrp="1"/>
          </p:cNvSpPr>
          <p:nvPr>
            <p:ph type="sldNum" sz="quarter" idx="4"/>
          </p:nvPr>
        </p:nvSpPr>
        <p:spPr>
          <a:xfrm>
            <a:off x="9061704" y="6356350"/>
            <a:ext cx="2743200" cy="365125"/>
          </a:xfrm>
          <a:prstGeom prst="rect">
            <a:avLst/>
          </a:prstGeom>
        </p:spPr>
        <p:txBody>
          <a:bodyPr vert="horz" lIns="91440" tIns="45720" rIns="91440" bIns="45720" rtlCol="0" anchor="ctr"/>
          <a:lstStyle>
            <a:lvl1pPr algn="r">
              <a:defRPr sz="1200" baseline="0">
                <a:solidFill>
                  <a:schemeClr val="bg1">
                    <a:lumMod val="50000"/>
                  </a:schemeClr>
                </a:solidFill>
                <a:latin typeface="Trefoil Sans" panose="020B0000000000000000" pitchFamily="34" charset="0"/>
              </a:defRPr>
            </a:lvl1pPr>
          </a:lstStyle>
          <a:p>
            <a:fld id="{6F43BB9C-FC3C-9A42-9D91-2BFF0DB5006C}" type="slidenum">
              <a:rPr lang="en-US" smtClean="0"/>
              <a:pPr/>
              <a:t>‹#›</a:t>
            </a:fld>
            <a:endParaRPr lang="en-US" dirty="0"/>
          </a:p>
        </p:txBody>
      </p:sp>
      <p:sp>
        <p:nvSpPr>
          <p:cNvPr id="5" name="Title Placeholder 4">
            <a:extLst>
              <a:ext uri="{FF2B5EF4-FFF2-40B4-BE49-F238E27FC236}">
                <a16:creationId xmlns:a16="http://schemas.microsoft.com/office/drawing/2014/main" id="{B2013817-50DF-6C45-823F-FCCB9E937E77}"/>
              </a:ext>
            </a:extLst>
          </p:cNvPr>
          <p:cNvSpPr>
            <a:spLocks noGrp="1"/>
          </p:cNvSpPr>
          <p:nvPr>
            <p:ph type="title"/>
          </p:nvPr>
        </p:nvSpPr>
        <p:spPr>
          <a:xfrm>
            <a:off x="838200" y="354240"/>
            <a:ext cx="10515600" cy="65813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6660844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hf sldNum="0" hdr="0" ftr="0" dt="0"/>
  <p:txStyles>
    <p:titleStyle>
      <a:lvl1pPr algn="l" defTabSz="914400" rtl="0" eaLnBrk="1" latinLnBrk="0" hangingPunct="1">
        <a:lnSpc>
          <a:spcPct val="90000"/>
        </a:lnSpc>
        <a:spcBef>
          <a:spcPct val="0"/>
        </a:spcBef>
        <a:buNone/>
        <a:defRPr sz="2800" b="0" i="0" kern="1200" baseline="0">
          <a:solidFill>
            <a:schemeClr val="bg1"/>
          </a:solidFill>
          <a:latin typeface="Trefoil Sans Light"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refoil Sans"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refoil Sans"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refoil Sans"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refoil Sans"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refoil Sans"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16"/>
          <p:cNvSpPr/>
          <p:nvPr/>
        </p:nvSpPr>
        <p:spPr>
          <a:xfrm>
            <a:off x="1" y="0"/>
            <a:ext cx="12192003" cy="1515872"/>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b="0" i="0" u="none" strike="noStrike" cap="none" dirty="0">
              <a:solidFill>
                <a:schemeClr val="lt1"/>
              </a:solidFill>
              <a:latin typeface="Arial"/>
              <a:ea typeface="Arial"/>
              <a:cs typeface="Arial"/>
              <a:sym typeface="Arial"/>
            </a:endParaRPr>
          </a:p>
        </p:txBody>
      </p:sp>
      <p:sp>
        <p:nvSpPr>
          <p:cNvPr id="12" name="Google Shape;12;p16"/>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6"/>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600" b="0" i="0" u="none" strike="noStrike" cap="none">
                <a:solidFill>
                  <a:schemeClr val="lt2"/>
                </a:solidFill>
                <a:latin typeface="Arial"/>
                <a:ea typeface="Arial"/>
                <a:cs typeface="Arial"/>
                <a:sym typeface="Arial"/>
              </a:defRPr>
            </a:lvl1pPr>
            <a:lvl2pPr marL="0" marR="0" lvl="1" indent="0" algn="l" rtl="0">
              <a:spcBef>
                <a:spcPts val="0"/>
              </a:spcBef>
              <a:buNone/>
              <a:defRPr sz="1600" b="0" i="0" u="none" strike="noStrike" cap="none">
                <a:solidFill>
                  <a:schemeClr val="lt2"/>
                </a:solidFill>
                <a:latin typeface="Arial"/>
                <a:ea typeface="Arial"/>
                <a:cs typeface="Arial"/>
                <a:sym typeface="Arial"/>
              </a:defRPr>
            </a:lvl2pPr>
            <a:lvl3pPr marL="0" marR="0" lvl="2" indent="0" algn="l" rtl="0">
              <a:spcBef>
                <a:spcPts val="0"/>
              </a:spcBef>
              <a:buNone/>
              <a:defRPr sz="1600" b="0" i="0" u="none" strike="noStrike" cap="none">
                <a:solidFill>
                  <a:schemeClr val="lt2"/>
                </a:solidFill>
                <a:latin typeface="Arial"/>
                <a:ea typeface="Arial"/>
                <a:cs typeface="Arial"/>
                <a:sym typeface="Arial"/>
              </a:defRPr>
            </a:lvl3pPr>
            <a:lvl4pPr marL="0" marR="0" lvl="3" indent="0" algn="l" rtl="0">
              <a:spcBef>
                <a:spcPts val="0"/>
              </a:spcBef>
              <a:buNone/>
              <a:defRPr sz="1600" b="0" i="0" u="none" strike="noStrike" cap="none">
                <a:solidFill>
                  <a:schemeClr val="lt2"/>
                </a:solidFill>
                <a:latin typeface="Arial"/>
                <a:ea typeface="Arial"/>
                <a:cs typeface="Arial"/>
                <a:sym typeface="Arial"/>
              </a:defRPr>
            </a:lvl4pPr>
            <a:lvl5pPr marL="0" marR="0" lvl="4" indent="0" algn="l" rtl="0">
              <a:spcBef>
                <a:spcPts val="0"/>
              </a:spcBef>
              <a:buNone/>
              <a:defRPr sz="1600" b="0" i="0" u="none" strike="noStrike" cap="none">
                <a:solidFill>
                  <a:schemeClr val="lt2"/>
                </a:solidFill>
                <a:latin typeface="Arial"/>
                <a:ea typeface="Arial"/>
                <a:cs typeface="Arial"/>
                <a:sym typeface="Arial"/>
              </a:defRPr>
            </a:lvl5pPr>
            <a:lvl6pPr marL="0" marR="0" lvl="5" indent="0" algn="l" rtl="0">
              <a:spcBef>
                <a:spcPts val="0"/>
              </a:spcBef>
              <a:buNone/>
              <a:defRPr sz="1600" b="0" i="0" u="none" strike="noStrike" cap="none">
                <a:solidFill>
                  <a:schemeClr val="lt2"/>
                </a:solidFill>
                <a:latin typeface="Arial"/>
                <a:ea typeface="Arial"/>
                <a:cs typeface="Arial"/>
                <a:sym typeface="Arial"/>
              </a:defRPr>
            </a:lvl6pPr>
            <a:lvl7pPr marL="0" marR="0" lvl="6" indent="0" algn="l" rtl="0">
              <a:spcBef>
                <a:spcPts val="0"/>
              </a:spcBef>
              <a:buNone/>
              <a:defRPr sz="1600" b="0" i="0" u="none" strike="noStrike" cap="none">
                <a:solidFill>
                  <a:schemeClr val="lt2"/>
                </a:solidFill>
                <a:latin typeface="Arial"/>
                <a:ea typeface="Arial"/>
                <a:cs typeface="Arial"/>
                <a:sym typeface="Arial"/>
              </a:defRPr>
            </a:lvl7pPr>
            <a:lvl8pPr marL="0" marR="0" lvl="7" indent="0" algn="l" rtl="0">
              <a:spcBef>
                <a:spcPts val="0"/>
              </a:spcBef>
              <a:buNone/>
              <a:defRPr sz="1600" b="0" i="0" u="none" strike="noStrike" cap="none">
                <a:solidFill>
                  <a:schemeClr val="lt2"/>
                </a:solidFill>
                <a:latin typeface="Arial"/>
                <a:ea typeface="Arial"/>
                <a:cs typeface="Arial"/>
                <a:sym typeface="Arial"/>
              </a:defRPr>
            </a:lvl8pPr>
            <a:lvl9pPr marL="0" marR="0" lvl="8" indent="0" algn="l" rtl="0">
              <a:spcBef>
                <a:spcPts val="0"/>
              </a:spcBef>
              <a:buNone/>
              <a:defRPr sz="16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dirty="0"/>
          </a:p>
        </p:txBody>
      </p:sp>
      <p:sp>
        <p:nvSpPr>
          <p:cNvPr id="14" name="Google Shape;14;p16"/>
          <p:cNvSpPr txBox="1">
            <a:spLocks noGrp="1"/>
          </p:cNvSpPr>
          <p:nvPr>
            <p:ph type="body" idx="1"/>
          </p:nvPr>
        </p:nvSpPr>
        <p:spPr>
          <a:xfrm>
            <a:off x="333783" y="1828801"/>
            <a:ext cx="11617055" cy="4242348"/>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2pPr>
            <a:lvl3pPr marL="1371600" marR="0" lvl="2" indent="-368300"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spcBef>
                <a:spcPts val="440"/>
              </a:spcBef>
              <a:spcAft>
                <a:spcPts val="0"/>
              </a:spcAft>
              <a:buClr>
                <a:schemeClr val="dk1"/>
              </a:buClr>
              <a:buSzPts val="2200"/>
              <a:buFont typeface="Courier New"/>
              <a:buChar char="o"/>
              <a:defRPr sz="2200" b="0" i="0" u="none" strike="noStrike" cap="none">
                <a:solidFill>
                  <a:schemeClr val="dk1"/>
                </a:solidFill>
                <a:latin typeface="Arial"/>
                <a:ea typeface="Arial"/>
                <a:cs typeface="Arial"/>
                <a:sym typeface="Arial"/>
              </a:defRPr>
            </a:lvl4pPr>
            <a:lvl5pPr marL="2286000" marR="0" lvl="4" indent="-368300"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Google Shape;15;p16"/>
          <p:cNvSpPr txBox="1">
            <a:spLocks noGrp="1"/>
          </p:cNvSpPr>
          <p:nvPr>
            <p:ph type="ftr" idx="11"/>
          </p:nvPr>
        </p:nvSpPr>
        <p:spPr>
          <a:xfrm>
            <a:off x="942453" y="6360027"/>
            <a:ext cx="7083947" cy="20954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06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pic>
        <p:nvPicPr>
          <p:cNvPr id="16" name="Google Shape;16;p16"/>
          <p:cNvPicPr preferRelativeResize="0"/>
          <p:nvPr/>
        </p:nvPicPr>
        <p:blipFill rotWithShape="1">
          <a:blip r:embed="rId21">
            <a:alphaModFix/>
          </a:blip>
          <a:srcRect/>
          <a:stretch/>
        </p:blipFill>
        <p:spPr>
          <a:xfrm>
            <a:off x="10946179" y="281059"/>
            <a:ext cx="1004659" cy="962797"/>
          </a:xfrm>
          <a:prstGeom prst="rect">
            <a:avLst/>
          </a:prstGeom>
          <a:noFill/>
          <a:ln>
            <a:noFill/>
          </a:ln>
        </p:spPr>
      </p:pic>
      <p:pic>
        <p:nvPicPr>
          <p:cNvPr id="17" name="Google Shape;17;p16"/>
          <p:cNvPicPr preferRelativeResize="0"/>
          <p:nvPr/>
        </p:nvPicPr>
        <p:blipFill rotWithShape="1">
          <a:blip r:embed="rId21">
            <a:alphaModFix/>
          </a:blip>
          <a:srcRect/>
          <a:stretch/>
        </p:blipFill>
        <p:spPr>
          <a:xfrm>
            <a:off x="10469182" y="154060"/>
            <a:ext cx="476997" cy="457123"/>
          </a:xfrm>
          <a:prstGeom prst="rect">
            <a:avLst/>
          </a:prstGeom>
          <a:noFill/>
          <a:ln>
            <a:noFill/>
          </a:ln>
        </p:spPr>
      </p:pic>
    </p:spTree>
    <p:extLst>
      <p:ext uri="{BB962C8B-B14F-4D97-AF65-F5344CB8AC3E}">
        <p14:creationId xmlns:p14="http://schemas.microsoft.com/office/powerpoint/2010/main" val="2660580567"/>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21"/>
          <p:cNvSpPr/>
          <p:nvPr/>
        </p:nvSpPr>
        <p:spPr>
          <a:xfrm>
            <a:off x="1" y="0"/>
            <a:ext cx="12192003" cy="1515872"/>
          </a:xfrm>
          <a:prstGeom prst="rect">
            <a:avLst/>
          </a:prstGeom>
          <a:gradFill>
            <a:gsLst>
              <a:gs pos="0">
                <a:srgbClr val="008745"/>
              </a:gs>
              <a:gs pos="15000">
                <a:srgbClr val="00984D"/>
              </a:gs>
              <a:gs pos="35000">
                <a:schemeClr val="dk2"/>
              </a:gs>
              <a:gs pos="69000">
                <a:schemeClr val="dk2"/>
              </a:gs>
              <a:gs pos="86000">
                <a:srgbClr val="00A052"/>
              </a:gs>
              <a:gs pos="100000">
                <a:srgbClr val="008745"/>
              </a:gs>
            </a:gsLst>
            <a:lin ang="0"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FFFFFF"/>
              </a:solidFill>
              <a:latin typeface="Arial"/>
              <a:ea typeface="Arial"/>
              <a:cs typeface="Arial"/>
              <a:sym typeface="Arial"/>
            </a:endParaRPr>
          </a:p>
        </p:txBody>
      </p:sp>
      <p:sp>
        <p:nvSpPr>
          <p:cNvPr id="198" name="Google Shape;198;p21"/>
          <p:cNvSpPr txBox="1">
            <a:spLocks noGrp="1"/>
          </p:cNvSpPr>
          <p:nvPr>
            <p:ph type="title"/>
          </p:nvPr>
        </p:nvSpPr>
        <p:spPr>
          <a:xfrm>
            <a:off x="466877" y="260844"/>
            <a:ext cx="9763681" cy="954793"/>
          </a:xfrm>
          <a:prstGeom prst="rect">
            <a:avLst/>
          </a:prstGeom>
          <a:noFill/>
          <a:ln>
            <a:noFill/>
          </a:ln>
        </p:spPr>
        <p:txBody>
          <a:bodyPr spcFirstLastPara="1" wrap="square" lIns="0" tIns="0" rIns="0" bIns="0" anchor="ctr"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9" name="Google Shape;199;p21"/>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lvl1pPr marL="0" marR="0" lvl="0" indent="0" algn="l" rtl="0">
              <a:spcBef>
                <a:spcPts val="0"/>
              </a:spcBef>
              <a:buNone/>
              <a:defRPr sz="1600">
                <a:solidFill>
                  <a:srgbClr val="C7C8CA"/>
                </a:solidFill>
                <a:latin typeface="Arial"/>
                <a:ea typeface="Arial"/>
                <a:cs typeface="Arial"/>
                <a:sym typeface="Arial"/>
              </a:defRPr>
            </a:lvl1pPr>
            <a:lvl2pPr marL="0" marR="0" lvl="1" indent="0" algn="l" rtl="0">
              <a:spcBef>
                <a:spcPts val="0"/>
              </a:spcBef>
              <a:buNone/>
              <a:defRPr sz="1600">
                <a:solidFill>
                  <a:srgbClr val="C7C8CA"/>
                </a:solidFill>
                <a:latin typeface="Arial"/>
                <a:ea typeface="Arial"/>
                <a:cs typeface="Arial"/>
                <a:sym typeface="Arial"/>
              </a:defRPr>
            </a:lvl2pPr>
            <a:lvl3pPr marL="0" marR="0" lvl="2" indent="0" algn="l" rtl="0">
              <a:spcBef>
                <a:spcPts val="0"/>
              </a:spcBef>
              <a:buNone/>
              <a:defRPr sz="1600">
                <a:solidFill>
                  <a:srgbClr val="C7C8CA"/>
                </a:solidFill>
                <a:latin typeface="Arial"/>
                <a:ea typeface="Arial"/>
                <a:cs typeface="Arial"/>
                <a:sym typeface="Arial"/>
              </a:defRPr>
            </a:lvl3pPr>
            <a:lvl4pPr marL="0" marR="0" lvl="3" indent="0" algn="l" rtl="0">
              <a:spcBef>
                <a:spcPts val="0"/>
              </a:spcBef>
              <a:buNone/>
              <a:defRPr sz="1600">
                <a:solidFill>
                  <a:srgbClr val="C7C8CA"/>
                </a:solidFill>
                <a:latin typeface="Arial"/>
                <a:ea typeface="Arial"/>
                <a:cs typeface="Arial"/>
                <a:sym typeface="Arial"/>
              </a:defRPr>
            </a:lvl4pPr>
            <a:lvl5pPr marL="0" marR="0" lvl="4" indent="0" algn="l" rtl="0">
              <a:spcBef>
                <a:spcPts val="0"/>
              </a:spcBef>
              <a:buNone/>
              <a:defRPr sz="1600">
                <a:solidFill>
                  <a:srgbClr val="C7C8CA"/>
                </a:solidFill>
                <a:latin typeface="Arial"/>
                <a:ea typeface="Arial"/>
                <a:cs typeface="Arial"/>
                <a:sym typeface="Arial"/>
              </a:defRPr>
            </a:lvl5pPr>
            <a:lvl6pPr marL="0" marR="0" lvl="5" indent="0" algn="l" rtl="0">
              <a:spcBef>
                <a:spcPts val="0"/>
              </a:spcBef>
              <a:buNone/>
              <a:defRPr sz="1600">
                <a:solidFill>
                  <a:srgbClr val="C7C8CA"/>
                </a:solidFill>
                <a:latin typeface="Arial"/>
                <a:ea typeface="Arial"/>
                <a:cs typeface="Arial"/>
                <a:sym typeface="Arial"/>
              </a:defRPr>
            </a:lvl6pPr>
            <a:lvl7pPr marL="0" marR="0" lvl="6" indent="0" algn="l" rtl="0">
              <a:spcBef>
                <a:spcPts val="0"/>
              </a:spcBef>
              <a:buNone/>
              <a:defRPr sz="1600">
                <a:solidFill>
                  <a:srgbClr val="C7C8CA"/>
                </a:solidFill>
                <a:latin typeface="Arial"/>
                <a:ea typeface="Arial"/>
                <a:cs typeface="Arial"/>
                <a:sym typeface="Arial"/>
              </a:defRPr>
            </a:lvl7pPr>
            <a:lvl8pPr marL="0" marR="0" lvl="7" indent="0" algn="l" rtl="0">
              <a:spcBef>
                <a:spcPts val="0"/>
              </a:spcBef>
              <a:buNone/>
              <a:defRPr sz="1600">
                <a:solidFill>
                  <a:srgbClr val="C7C8CA"/>
                </a:solidFill>
                <a:latin typeface="Arial"/>
                <a:ea typeface="Arial"/>
                <a:cs typeface="Arial"/>
                <a:sym typeface="Arial"/>
              </a:defRPr>
            </a:lvl8pPr>
            <a:lvl9pPr marL="0" marR="0" lvl="8" indent="0" algn="l" rtl="0">
              <a:spcBef>
                <a:spcPts val="0"/>
              </a:spcBef>
              <a:buNone/>
              <a:defRPr sz="1600">
                <a:solidFill>
                  <a:srgbClr val="C7C8CA"/>
                </a:solidFill>
                <a:latin typeface="Arial"/>
                <a:ea typeface="Arial"/>
                <a:cs typeface="Arial"/>
                <a:sym typeface="Arial"/>
              </a:defRPr>
            </a:lvl9pPr>
          </a:lstStyle>
          <a:p>
            <a:fld id="{00000000-1234-1234-1234-123412341234}" type="slidenum">
              <a:rPr lang="en-US" smtClean="0"/>
              <a:pPr/>
              <a:t>‹#›</a:t>
            </a:fld>
            <a:endParaRPr lang="en-US" dirty="0"/>
          </a:p>
        </p:txBody>
      </p:sp>
      <p:sp>
        <p:nvSpPr>
          <p:cNvPr id="200" name="Google Shape;200;p21"/>
          <p:cNvSpPr txBox="1">
            <a:spLocks noGrp="1"/>
          </p:cNvSpPr>
          <p:nvPr>
            <p:ph type="body" idx="1"/>
          </p:nvPr>
        </p:nvSpPr>
        <p:spPr>
          <a:xfrm>
            <a:off x="333785" y="1828802"/>
            <a:ext cx="11617055" cy="4242348"/>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2pPr>
            <a:lvl3pPr marL="1371600" marR="0" lvl="2" indent="-368300"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spcBef>
                <a:spcPts val="440"/>
              </a:spcBef>
              <a:spcAft>
                <a:spcPts val="0"/>
              </a:spcAft>
              <a:buClr>
                <a:schemeClr val="dk1"/>
              </a:buClr>
              <a:buSzPts val="2200"/>
              <a:buFont typeface="Courier New"/>
              <a:buChar char="o"/>
              <a:defRPr sz="2200" b="0" i="0" u="none" strike="noStrike" cap="none">
                <a:solidFill>
                  <a:schemeClr val="dk1"/>
                </a:solidFill>
                <a:latin typeface="Arial"/>
                <a:ea typeface="Arial"/>
                <a:cs typeface="Arial"/>
                <a:sym typeface="Arial"/>
              </a:defRPr>
            </a:lvl4pPr>
            <a:lvl5pPr marL="2286000" marR="0" lvl="4" indent="-368300"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1" name="Google Shape;201;p21"/>
          <p:cNvSpPr txBox="1">
            <a:spLocks noGrp="1"/>
          </p:cNvSpPr>
          <p:nvPr>
            <p:ph type="ftr" idx="11"/>
          </p:nvPr>
        </p:nvSpPr>
        <p:spPr>
          <a:xfrm>
            <a:off x="942453" y="6360028"/>
            <a:ext cx="7083947" cy="20954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067">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pic>
        <p:nvPicPr>
          <p:cNvPr id="202" name="Google Shape;202;p21"/>
          <p:cNvPicPr preferRelativeResize="0"/>
          <p:nvPr/>
        </p:nvPicPr>
        <p:blipFill rotWithShape="1">
          <a:blip r:embed="rId29">
            <a:alphaModFix/>
          </a:blip>
          <a:srcRect/>
          <a:stretch/>
        </p:blipFill>
        <p:spPr>
          <a:xfrm>
            <a:off x="10946180" y="281060"/>
            <a:ext cx="1004659" cy="962797"/>
          </a:xfrm>
          <a:prstGeom prst="rect">
            <a:avLst/>
          </a:prstGeom>
          <a:noFill/>
          <a:ln>
            <a:noFill/>
          </a:ln>
        </p:spPr>
      </p:pic>
      <p:pic>
        <p:nvPicPr>
          <p:cNvPr id="203" name="Google Shape;203;p21"/>
          <p:cNvPicPr preferRelativeResize="0"/>
          <p:nvPr/>
        </p:nvPicPr>
        <p:blipFill rotWithShape="1">
          <a:blip r:embed="rId30">
            <a:alphaModFix/>
          </a:blip>
          <a:srcRect/>
          <a:stretch/>
        </p:blipFill>
        <p:spPr>
          <a:xfrm>
            <a:off x="10469183" y="154061"/>
            <a:ext cx="476997" cy="457123"/>
          </a:xfrm>
          <a:prstGeom prst="rect">
            <a:avLst/>
          </a:prstGeom>
          <a:noFill/>
          <a:ln>
            <a:noFill/>
          </a:ln>
        </p:spPr>
      </p:pic>
    </p:spTree>
    <p:extLst>
      <p:ext uri="{BB962C8B-B14F-4D97-AF65-F5344CB8AC3E}">
        <p14:creationId xmlns:p14="http://schemas.microsoft.com/office/powerpoint/2010/main" val="714944715"/>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hyperlink" Target="https://e.givesmart.com/events/kf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55.jpeg"/><Relationship Id="rId5" Type="http://schemas.openxmlformats.org/officeDocument/2006/relationships/image" Target="../media/image54.jp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g"/></Relationships>
</file>

<file path=ppt/slides/_rels/slide2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63.jpg"/><Relationship Id="rId5" Type="http://schemas.openxmlformats.org/officeDocument/2006/relationships/image" Target="../media/image62.jpg"/><Relationship Id="rId10" Type="http://schemas.openxmlformats.org/officeDocument/2006/relationships/image" Target="../media/image67.jpg"/><Relationship Id="rId4" Type="http://schemas.openxmlformats.org/officeDocument/2006/relationships/image" Target="../media/image61.jpg"/><Relationship Id="rId9" Type="http://schemas.openxmlformats.org/officeDocument/2006/relationships/image" Target="../media/image66.jp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71.jpeg"/><Relationship Id="rId11" Type="http://schemas.openxmlformats.org/officeDocument/2006/relationships/image" Target="../media/image76.jpg"/><Relationship Id="rId5" Type="http://schemas.openxmlformats.org/officeDocument/2006/relationships/image" Target="../media/image70.jpg"/><Relationship Id="rId10" Type="http://schemas.openxmlformats.org/officeDocument/2006/relationships/image" Target="../media/image75.jpeg"/><Relationship Id="rId4" Type="http://schemas.openxmlformats.org/officeDocument/2006/relationships/image" Target="../media/image69.jpg"/><Relationship Id="rId9" Type="http://schemas.openxmlformats.org/officeDocument/2006/relationships/image" Target="../media/image7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7.xml"/><Relationship Id="rId5" Type="http://schemas.openxmlformats.org/officeDocument/2006/relationships/image" Target="../media/image85.emf"/><Relationship Id="rId4" Type="http://schemas.openxmlformats.org/officeDocument/2006/relationships/image" Target="../media/image84.emf"/></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gsneo.org/content/dam/gsneo/documents/Finance/AnnualReport_Mar24_rev.pdf"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58.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3.xml"/><Relationship Id="rId1" Type="http://schemas.openxmlformats.org/officeDocument/2006/relationships/slideLayout" Target="../slideLayouts/slideLayout19.xml"/><Relationship Id="rId6" Type="http://schemas.openxmlformats.org/officeDocument/2006/relationships/hyperlink" Target="http://www.girlscouts.org/" TargetMode="External"/><Relationship Id="rId5" Type="http://schemas.openxmlformats.org/officeDocument/2006/relationships/hyperlink" Target="https://www.girlscouts.org/content/dam/girlscouts-gsusa/forms-and-documents/about-girl-scouts/research/girl_scouting_works_the_alumnae_impact_study.pdf" TargetMode="External"/><Relationship Id="rId4" Type="http://schemas.openxmlformats.org/officeDocument/2006/relationships/hyperlink" Target="https://www.girlscouts.org/content/dam/girlscouts-gsusa/forms-and-documents/about-girl-scouts/research/GSRI_ImpactStudy_ExecutiveSummary_2017.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girlscouts.org/content/dam/girlscouts-gsusa/forms-and-documents/about-girl-scouts/research/GSRI_More_than_Smores-Outdoor_Experiences.pdf" TargetMode="External"/><Relationship Id="rId3" Type="http://schemas.openxmlformats.org/officeDocument/2006/relationships/image" Target="../media/image116.jpg"/><Relationship Id="rId7" Type="http://schemas.openxmlformats.org/officeDocument/2006/relationships/hyperlink" Target="https://www.girlscouts.org/content/dam/girlscouts-gsusa/forms-and-documents/about-girl-scouts/research/GSRI_GirlScoutCampAlumStudyFindings_FINAL.pdf" TargetMode="External"/><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hyperlink" Target="https://www.girlscouts.org/content/dam/girlscouts-gsusa/forms-and-documents/about-girl-scouts/research/GSUSA_GSRI_Outdoor-Badge-Study-Summary_1219.pdf" TargetMode="External"/><Relationship Id="rId5" Type="http://schemas.openxmlformats.org/officeDocument/2006/relationships/hyperlink" Target="https://www.girlscouts.org/content/dam/girlscouts-gsusa/forms-and-documents/about-girl-scouts/research/GSRI_ImpactStudy_ExecutiveSummary_2017.pdf" TargetMode="External"/><Relationship Id="rId4" Type="http://schemas.openxmlformats.org/officeDocument/2006/relationships/hyperlink" Target="https://www.girlscouts.org/content/dam/girlscouts-gsusa/forms-and-documents/about-girl-scouts/research/GSRI_four-ways-Girl-Scouts-builds-girl-leaders-in-the-outdoors_0419.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hyperlink" Target="https://www.girlscouts.org/content/dam/girlscouts-gsusa/forms-and-documents/about-girl-scouts/research/GSRI_ImpactStudy_ExecutiveSummary_2017.pdf" TargetMode="External"/><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hyperlink" Target="https://www.girlscouts.org/content/dam/girlscouts-gsusa/forms-and-documents/about-girl-scouts/research/GSUSA_GSRI_Decoding-the-Digital-Girl_Full-Report.pdf" TargetMode="External"/><Relationship Id="rId5" Type="http://schemas.openxmlformats.org/officeDocument/2006/relationships/hyperlink" Target="https://www.pewsocialtrends.org/2018/01/09/diversity-in-the-stem-workforce-varies-widely-across-jobs/" TargetMode="External"/><Relationship Id="rId4" Type="http://schemas.openxmlformats.org/officeDocument/2006/relationships/hyperlink" Target="https://www.girlscouts.org/content/dam/girlscouts-gsusa/forms-and-documents/about-girl-scouts/research/generation_stem_full_report.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6.xml"/><Relationship Id="rId1" Type="http://schemas.openxmlformats.org/officeDocument/2006/relationships/slideLayout" Target="../slideLayouts/slideLayout19.xml"/><Relationship Id="rId6" Type="http://schemas.openxmlformats.org/officeDocument/2006/relationships/hyperlink" Target="https://www.girlscouts.org/content/dam/girlscouts-gsusa/forms-and-documents/about-girl-scouts/research/GSRI_ImpactStudy_ExecutiveSummary_2017.pdf" TargetMode="External"/><Relationship Id="rId5" Type="http://schemas.openxmlformats.org/officeDocument/2006/relationships/hyperlink" Target="https://www.girlscouts.org/content/dam/girlscouts-gsusa/forms-and-documents/about-girl-scouts/research/GSUSA_Todays-Girls-Tomorrows-Entrepreneurs.pdf" TargetMode="External"/><Relationship Id="rId4" Type="http://schemas.openxmlformats.org/officeDocument/2006/relationships/hyperlink" Target="https://www.girlscouts.org/content/dam/girlscouts-gsusa/forms-and-documents/about-girl-scouts/research/GSRI_having_it_all_report.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7.xml"/><Relationship Id="rId1" Type="http://schemas.openxmlformats.org/officeDocument/2006/relationships/slideLayout" Target="../slideLayouts/slideLayout19.xml"/><Relationship Id="rId6" Type="http://schemas.openxmlformats.org/officeDocument/2006/relationships/hyperlink" Target="http://www.girlscouts.org/" TargetMode="External"/><Relationship Id="rId5" Type="http://schemas.openxmlformats.org/officeDocument/2006/relationships/hyperlink" Target="https://www.girlscouts.org/content/dam/girlscouts-gsusa/forms-and-documents/about-girl-scouts/research/GSRI_ImpactStudy_ExecutiveSummary_2017.pdf" TargetMode="External"/><Relationship Id="rId4" Type="http://schemas.openxmlformats.org/officeDocument/2006/relationships/hyperlink" Target="https://www.girlscouts.org/content/dam/girlscouts-gsusa/forms-and-documents/about-girl-scouts/research/exploring_girls_leadership.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hyperlink" Target="https://www.girlscouts.org/content/dam/girlscouts-gsusa/forms-and-documents/about-girl-scouts/research/girl_scouting_works_the_alumnae_impact_study.pdf" TargetMode="External"/><Relationship Id="rId5" Type="http://schemas.openxmlformats.org/officeDocument/2006/relationships/hyperlink" Target="https://www.girlscouts.org/content/dam/girlscouts-gsusa/forms-and-documents/about-girl-scouts/research/GSRI_ImpactStudy_ExecutiveSummary_2017.pdf" TargetMode="External"/><Relationship Id="rId4" Type="http://schemas.openxmlformats.org/officeDocument/2006/relationships/hyperlink" Target="https://www.girlscouts.org/content/dam/girlscouts-gsusa/forms-and-documents/about-girl-scouts/research/GSUSA_Five-Ways-Girl-Scouts-Builds-Girl-Leaders_2017.pdf"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0.xml"/><Relationship Id="rId1" Type="http://schemas.openxmlformats.org/officeDocument/2006/relationships/slideLayout" Target="../slideLayouts/slideLayout66.xml"/><Relationship Id="rId4" Type="http://schemas.openxmlformats.org/officeDocument/2006/relationships/chart" Target="../charts/chart5.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1.xml"/><Relationship Id="rId1" Type="http://schemas.openxmlformats.org/officeDocument/2006/relationships/slideLayout" Target="../slideLayouts/slideLayout57.xml"/><Relationship Id="rId5" Type="http://schemas.openxmlformats.org/officeDocument/2006/relationships/image" Target="../media/image119.jpeg"/><Relationship Id="rId4" Type="http://schemas.openxmlformats.org/officeDocument/2006/relationships/image" Target="../media/image118.jpe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2.xml"/><Relationship Id="rId1" Type="http://schemas.openxmlformats.org/officeDocument/2006/relationships/slideLayout" Target="../slideLayouts/slideLayout57.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6.xml"/><Relationship Id="rId1" Type="http://schemas.openxmlformats.org/officeDocument/2006/relationships/slideLayout" Target="../slideLayouts/slideLayout2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7.xml"/><Relationship Id="rId1" Type="http://schemas.openxmlformats.org/officeDocument/2006/relationships/slideLayout" Target="../slideLayouts/slideLayout27.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8.xml"/><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EBFF-4A57-284C-94D2-C2B9B788B7B3}"/>
              </a:ext>
            </a:extLst>
          </p:cNvPr>
          <p:cNvSpPr>
            <a:spLocks noGrp="1"/>
          </p:cNvSpPr>
          <p:nvPr>
            <p:ph type="ctrTitle"/>
          </p:nvPr>
        </p:nvSpPr>
        <p:spPr/>
        <p:txBody>
          <a:bodyPr/>
          <a:lstStyle/>
          <a:p>
            <a:r>
              <a:rPr lang="en-US" sz="9600" dirty="0"/>
              <a:t>Welcome</a:t>
            </a:r>
          </a:p>
        </p:txBody>
      </p:sp>
    </p:spTree>
    <p:extLst>
      <p:ext uri="{BB962C8B-B14F-4D97-AF65-F5344CB8AC3E}">
        <p14:creationId xmlns:p14="http://schemas.microsoft.com/office/powerpoint/2010/main" val="2500985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C7542-C9D1-7943-874F-7B64915AA4CA}"/>
              </a:ext>
            </a:extLst>
          </p:cNvPr>
          <p:cNvSpPr>
            <a:spLocks noGrp="1"/>
          </p:cNvSpPr>
          <p:nvPr>
            <p:ph idx="1"/>
          </p:nvPr>
        </p:nvSpPr>
        <p:spPr>
          <a:xfrm>
            <a:off x="838200" y="1584325"/>
            <a:ext cx="10515600" cy="4351338"/>
          </a:xfrm>
        </p:spPr>
        <p:txBody>
          <a:bodyPr>
            <a:normAutofit fontScale="85000" lnSpcReduction="20000"/>
          </a:bodyPr>
          <a:lstStyle/>
          <a:p>
            <a:pPr>
              <a:lnSpc>
                <a:spcPct val="120000"/>
              </a:lnSpc>
              <a:spcBef>
                <a:spcPts val="0"/>
              </a:spcBef>
            </a:pPr>
            <a:r>
              <a:rPr lang="en-US" dirty="0"/>
              <a:t>Financial condition is good. 2019-2020 results impacted by COVID-19:</a:t>
            </a:r>
          </a:p>
          <a:p>
            <a:pPr lvl="1">
              <a:lnSpc>
                <a:spcPct val="120000"/>
              </a:lnSpc>
              <a:spcBef>
                <a:spcPts val="0"/>
              </a:spcBef>
            </a:pPr>
            <a:r>
              <a:rPr lang="en-US" dirty="0"/>
              <a:t>Program reductions including resident camp</a:t>
            </a:r>
          </a:p>
          <a:p>
            <a:pPr lvl="1">
              <a:lnSpc>
                <a:spcPct val="120000"/>
              </a:lnSpc>
              <a:spcBef>
                <a:spcPts val="0"/>
              </a:spcBef>
            </a:pPr>
            <a:r>
              <a:rPr lang="en-US" dirty="0"/>
              <a:t>Reduced operating expenses</a:t>
            </a:r>
          </a:p>
          <a:p>
            <a:pPr lvl="1">
              <a:lnSpc>
                <a:spcPct val="120000"/>
              </a:lnSpc>
              <a:spcBef>
                <a:spcPts val="0"/>
              </a:spcBef>
            </a:pPr>
            <a:r>
              <a:rPr lang="en-US" dirty="0"/>
              <a:t>Positive investment performance</a:t>
            </a:r>
          </a:p>
          <a:p>
            <a:pPr lvl="1">
              <a:lnSpc>
                <a:spcPct val="120000"/>
              </a:lnSpc>
              <a:spcBef>
                <a:spcPts val="0"/>
              </a:spcBef>
            </a:pPr>
            <a:r>
              <a:rPr lang="en-US" dirty="0"/>
              <a:t>Forgivable government loan programs</a:t>
            </a:r>
          </a:p>
          <a:p>
            <a:pPr>
              <a:lnSpc>
                <a:spcPct val="120000"/>
              </a:lnSpc>
              <a:spcBef>
                <a:spcPts val="0"/>
              </a:spcBef>
            </a:pPr>
            <a:r>
              <a:rPr lang="en-US" dirty="0"/>
              <a:t>2020-2021 operations will incur some losses due to COVID-19 impact:</a:t>
            </a:r>
          </a:p>
          <a:p>
            <a:pPr lvl="1">
              <a:lnSpc>
                <a:spcPct val="120000"/>
              </a:lnSpc>
              <a:spcBef>
                <a:spcPts val="0"/>
              </a:spcBef>
            </a:pPr>
            <a:r>
              <a:rPr lang="en-US" dirty="0"/>
              <a:t>Programs have been eliminated or scaled back</a:t>
            </a:r>
          </a:p>
          <a:p>
            <a:pPr lvl="1">
              <a:lnSpc>
                <a:spcPct val="120000"/>
              </a:lnSpc>
              <a:spcBef>
                <a:spcPts val="0"/>
              </a:spcBef>
            </a:pPr>
            <a:r>
              <a:rPr lang="en-US" dirty="0"/>
              <a:t>Personnel and other operating expenses have been reduced</a:t>
            </a:r>
          </a:p>
          <a:p>
            <a:pPr lvl="1">
              <a:lnSpc>
                <a:spcPct val="120000"/>
              </a:lnSpc>
              <a:spcBef>
                <a:spcPts val="0"/>
              </a:spcBef>
            </a:pPr>
            <a:r>
              <a:rPr lang="en-US" dirty="0"/>
              <a:t>Government assistance programs are offsetting reduced revenue</a:t>
            </a:r>
          </a:p>
          <a:p>
            <a:pPr>
              <a:lnSpc>
                <a:spcPct val="120000"/>
              </a:lnSpc>
              <a:spcBef>
                <a:spcPts val="0"/>
              </a:spcBef>
            </a:pPr>
            <a:r>
              <a:rPr lang="en-US" dirty="0"/>
              <a:t>Financial reserves, budget reductions, and government assistance will sustain GSNEO in good financial health through the 2022 product sale program.</a:t>
            </a:r>
          </a:p>
          <a:p>
            <a:pPr>
              <a:lnSpc>
                <a:spcPct val="120000"/>
              </a:lnSpc>
              <a:spcBef>
                <a:spcPts val="0"/>
              </a:spcBef>
            </a:pPr>
            <a:r>
              <a:rPr lang="en-US" dirty="0"/>
              <a:t>Audited financial statements and Federal Form 990 online at gsneo.org</a:t>
            </a:r>
          </a:p>
        </p:txBody>
      </p:sp>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normAutofit/>
          </a:bodyPr>
          <a:lstStyle/>
          <a:p>
            <a:r>
              <a:rPr lang="en-US" dirty="0"/>
              <a:t>FINANCIAL REPORT ANALYSIS</a:t>
            </a:r>
          </a:p>
        </p:txBody>
      </p:sp>
    </p:spTree>
    <p:extLst>
      <p:ext uri="{BB962C8B-B14F-4D97-AF65-F5344CB8AC3E}">
        <p14:creationId xmlns:p14="http://schemas.microsoft.com/office/powerpoint/2010/main" val="316962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E8B5-E2AF-4A42-B636-F4CEDD4E112C}"/>
              </a:ext>
            </a:extLst>
          </p:cNvPr>
          <p:cNvSpPr>
            <a:spLocks noGrp="1"/>
          </p:cNvSpPr>
          <p:nvPr>
            <p:ph type="ctrTitle"/>
          </p:nvPr>
        </p:nvSpPr>
        <p:spPr>
          <a:xfrm>
            <a:off x="5930900" y="3068469"/>
            <a:ext cx="5937250" cy="3131969"/>
          </a:xfrm>
        </p:spPr>
        <p:txBody>
          <a:bodyPr/>
          <a:lstStyle/>
          <a:p>
            <a:pPr algn="l"/>
            <a:r>
              <a:rPr lang="en-US" sz="6000" dirty="0"/>
              <a:t>Audit/Risk Management Committee</a:t>
            </a:r>
            <a:br>
              <a:rPr lang="en-US" sz="5400" dirty="0"/>
            </a:br>
            <a:r>
              <a:rPr lang="en-US" sz="3600" b="0" dirty="0"/>
              <a:t>Sandra Rapp, Committee Chair</a:t>
            </a:r>
            <a:endParaRPr lang="en-US" sz="5400" dirty="0"/>
          </a:p>
        </p:txBody>
      </p:sp>
    </p:spTree>
    <p:extLst>
      <p:ext uri="{BB962C8B-B14F-4D97-AF65-F5344CB8AC3E}">
        <p14:creationId xmlns:p14="http://schemas.microsoft.com/office/powerpoint/2010/main" val="3262409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6DD3D3-16CB-45A2-B85D-7966168C3B0A}"/>
              </a:ext>
            </a:extLst>
          </p:cNvPr>
          <p:cNvSpPr>
            <a:spLocks noGrp="1"/>
          </p:cNvSpPr>
          <p:nvPr>
            <p:ph idx="1"/>
          </p:nvPr>
        </p:nvSpPr>
        <p:spPr>
          <a:xfrm>
            <a:off x="838200" y="1774825"/>
            <a:ext cx="10013950" cy="4194175"/>
          </a:xfrm>
        </p:spPr>
        <p:txBody>
          <a:bodyPr>
            <a:normAutofit lnSpcReduction="10000"/>
          </a:bodyPr>
          <a:lstStyle/>
          <a:p>
            <a:pPr marL="342900" indent="-342900">
              <a:buFont typeface="Arial" panose="020B0604020202020204" pitchFamily="34" charset="0"/>
              <a:buChar char="•"/>
            </a:pPr>
            <a:r>
              <a:rPr lang="en-US" dirty="0">
                <a:solidFill>
                  <a:schemeClr val="tx1"/>
                </a:solidFill>
              </a:rPr>
              <a:t>Auditor issued opinions stating:</a:t>
            </a:r>
          </a:p>
          <a:p>
            <a:pPr marL="800100" lvl="1" indent="-342900">
              <a:buFont typeface="Arial" panose="020B0604020202020204" pitchFamily="34" charset="0"/>
              <a:buChar char="•"/>
            </a:pPr>
            <a:r>
              <a:rPr lang="en-US" sz="2400" dirty="0">
                <a:solidFill>
                  <a:schemeClr val="tx1"/>
                </a:solidFill>
              </a:rPr>
              <a:t>The financial statements were fairly presented</a:t>
            </a:r>
          </a:p>
          <a:p>
            <a:pPr marL="800100" lvl="1" indent="-342900">
              <a:buFont typeface="Arial" panose="020B0604020202020204" pitchFamily="34" charset="0"/>
              <a:buChar char="•"/>
            </a:pPr>
            <a:r>
              <a:rPr lang="en-US" sz="2400" dirty="0">
                <a:solidFill>
                  <a:schemeClr val="tx1"/>
                </a:solidFill>
              </a:rPr>
              <a:t>There were no internal control weaknesses</a:t>
            </a:r>
          </a:p>
          <a:p>
            <a:pPr marL="342900" indent="-342900">
              <a:buFont typeface="Arial" panose="020B0604020202020204" pitchFamily="34" charset="0"/>
              <a:buChar char="•"/>
            </a:pPr>
            <a:r>
              <a:rPr lang="en-US" dirty="0">
                <a:solidFill>
                  <a:schemeClr val="tx1"/>
                </a:solidFill>
              </a:rPr>
              <a:t>Auditors had no suggestions for improvements</a:t>
            </a:r>
          </a:p>
          <a:p>
            <a:pPr marL="342900" indent="-342900">
              <a:buFont typeface="Arial" panose="020B0604020202020204" pitchFamily="34" charset="0"/>
              <a:buChar char="•"/>
            </a:pPr>
            <a:r>
              <a:rPr lang="en-US" dirty="0">
                <a:solidFill>
                  <a:schemeClr val="tx1"/>
                </a:solidFill>
              </a:rPr>
              <a:t>Insurance coverage is sufficient for identified risks, however all coverage for pandemics has been eliminated</a:t>
            </a:r>
          </a:p>
          <a:p>
            <a:pPr marL="342900" indent="-342900">
              <a:buFont typeface="Arial" panose="020B0604020202020204" pitchFamily="34" charset="0"/>
              <a:buChar char="•"/>
            </a:pPr>
            <a:r>
              <a:rPr lang="en-US" dirty="0">
                <a:solidFill>
                  <a:schemeClr val="tx1"/>
                </a:solidFill>
              </a:rPr>
              <a:t>Computer network infrastructure, data, programs, and processes are well-protected</a:t>
            </a:r>
          </a:p>
          <a:p>
            <a:pPr marL="342900" indent="-342900">
              <a:buFont typeface="Arial" panose="020B0604020202020204" pitchFamily="34" charset="0"/>
              <a:buChar char="•"/>
            </a:pPr>
            <a:r>
              <a:rPr lang="en-US" dirty="0">
                <a:solidFill>
                  <a:schemeClr val="tx1"/>
                </a:solidFill>
              </a:rPr>
              <a:t>Police reports were filed in two instances of troop leader financial misconduct and are being investigated</a:t>
            </a:r>
          </a:p>
        </p:txBody>
      </p:sp>
      <p:sp>
        <p:nvSpPr>
          <p:cNvPr id="3" name="Title 2">
            <a:extLst>
              <a:ext uri="{FF2B5EF4-FFF2-40B4-BE49-F238E27FC236}">
                <a16:creationId xmlns:a16="http://schemas.microsoft.com/office/drawing/2014/main" id="{ABA7E9C2-61ED-440A-AC0D-4D23610003FA}"/>
              </a:ext>
            </a:extLst>
          </p:cNvPr>
          <p:cNvSpPr>
            <a:spLocks noGrp="1"/>
          </p:cNvSpPr>
          <p:nvPr>
            <p:ph type="title"/>
          </p:nvPr>
        </p:nvSpPr>
        <p:spPr/>
        <p:txBody>
          <a:bodyPr/>
          <a:lstStyle/>
          <a:p>
            <a:r>
              <a:rPr lang="en-US" dirty="0"/>
              <a:t>Audit &amp; Risk Management</a:t>
            </a:r>
          </a:p>
        </p:txBody>
      </p:sp>
    </p:spTree>
    <p:extLst>
      <p:ext uri="{BB962C8B-B14F-4D97-AF65-F5344CB8AC3E}">
        <p14:creationId xmlns:p14="http://schemas.microsoft.com/office/powerpoint/2010/main" val="177376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C459-ACA6-479A-B8B2-0A00E5D7CD3E}"/>
              </a:ext>
            </a:extLst>
          </p:cNvPr>
          <p:cNvSpPr>
            <a:spLocks noGrp="1"/>
          </p:cNvSpPr>
          <p:nvPr>
            <p:ph type="ctrTitle"/>
          </p:nvPr>
        </p:nvSpPr>
        <p:spPr>
          <a:xfrm>
            <a:off x="4263390" y="3765011"/>
            <a:ext cx="7600949" cy="1636840"/>
          </a:xfrm>
        </p:spPr>
        <p:txBody>
          <a:bodyPr/>
          <a:lstStyle/>
          <a:p>
            <a:br>
              <a:rPr lang="en-US" sz="4800" dirty="0"/>
            </a:br>
            <a:br>
              <a:rPr lang="en-US" sz="4800" dirty="0"/>
            </a:br>
            <a:br>
              <a:rPr lang="en-US" sz="4800" dirty="0"/>
            </a:br>
            <a:br>
              <a:rPr lang="en-US" sz="4800" dirty="0"/>
            </a:br>
            <a:br>
              <a:rPr lang="en-US" sz="4800" dirty="0"/>
            </a:br>
            <a:br>
              <a:rPr lang="en-US" sz="4800" dirty="0"/>
            </a:br>
            <a:br>
              <a:rPr lang="en-US" sz="4800" dirty="0"/>
            </a:br>
            <a:br>
              <a:rPr lang="en-US" sz="4800" dirty="0"/>
            </a:br>
            <a:br>
              <a:rPr lang="en-US" sz="4800" dirty="0"/>
            </a:br>
            <a:r>
              <a:rPr lang="en-US" sz="4800" dirty="0"/>
              <a:t>Community Engagement Committee</a:t>
            </a:r>
            <a:br>
              <a:rPr lang="en-US" sz="3200" dirty="0"/>
            </a:br>
            <a:r>
              <a:rPr lang="en-US" sz="2800" b="0" dirty="0"/>
              <a:t>Allison Baker </a:t>
            </a:r>
            <a:br>
              <a:rPr lang="en-US" sz="2800" b="0" dirty="0"/>
            </a:br>
            <a:r>
              <a:rPr lang="en-US" sz="2800" b="0" dirty="0"/>
              <a:t>&amp;</a:t>
            </a:r>
            <a:br>
              <a:rPr lang="en-US" sz="2800" b="0" dirty="0"/>
            </a:br>
            <a:r>
              <a:rPr lang="en-US" sz="2800" b="0" dirty="0"/>
              <a:t>Laura Schultz, JD, Co-Chairs</a:t>
            </a:r>
            <a:br>
              <a:rPr lang="en-US" sz="2400" dirty="0"/>
            </a:br>
            <a:endParaRPr lang="en-US" sz="4800" dirty="0"/>
          </a:p>
        </p:txBody>
      </p:sp>
    </p:spTree>
    <p:extLst>
      <p:ext uri="{BB962C8B-B14F-4D97-AF65-F5344CB8AC3E}">
        <p14:creationId xmlns:p14="http://schemas.microsoft.com/office/powerpoint/2010/main" val="661585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833F6-F8D9-2E4E-A5C2-B25A532C1C95}"/>
              </a:ext>
            </a:extLst>
          </p:cNvPr>
          <p:cNvSpPr>
            <a:spLocks noGrp="1"/>
          </p:cNvSpPr>
          <p:nvPr>
            <p:ph idx="1"/>
          </p:nvPr>
        </p:nvSpPr>
        <p:spPr>
          <a:xfrm>
            <a:off x="838200" y="1825625"/>
            <a:ext cx="9398000" cy="4351338"/>
          </a:xfrm>
        </p:spPr>
        <p:txBody>
          <a:bodyPr>
            <a:normAutofit fontScale="92500" lnSpcReduction="10000"/>
          </a:bodyPr>
          <a:lstStyle/>
          <a:p>
            <a:pPr marL="342900" indent="-342900">
              <a:lnSpc>
                <a:spcPct val="150000"/>
              </a:lnSpc>
              <a:spcAft>
                <a:spcPts val="1000"/>
              </a:spcAft>
              <a:buFont typeface="Arial" panose="020B0604020202020204" pitchFamily="34" charset="0"/>
              <a:buChar char="•"/>
              <a:defRPr/>
            </a:pPr>
            <a:r>
              <a:rPr lang="en-US" kern="0" dirty="0">
                <a:solidFill>
                  <a:srgbClr val="000000"/>
                </a:solidFill>
                <a:latin typeface="Trefoil Sans" panose="00000500000000000000" pitchFamily="50" charset="0"/>
                <a:cs typeface="Arial"/>
              </a:rPr>
              <a:t>To learn about GSNEO and how we’re building girls of courage, confidence, and character, who make the world a better place</a:t>
            </a:r>
            <a:endParaRPr lang="en-US" dirty="0">
              <a:solidFill>
                <a:srgbClr val="000000"/>
              </a:solidFill>
              <a:latin typeface="Trefoil Sans" panose="00000500000000000000" pitchFamily="50" charset="0"/>
              <a:cs typeface="Arial"/>
            </a:endParaRPr>
          </a:p>
          <a:p>
            <a:pPr marL="342900" indent="-342900">
              <a:lnSpc>
                <a:spcPct val="150000"/>
              </a:lnSpc>
              <a:spcAft>
                <a:spcPts val="1000"/>
              </a:spcAft>
              <a:buFont typeface="Arial" panose="020B0604020202020204" pitchFamily="34" charset="0"/>
              <a:buChar char="•"/>
              <a:defRPr/>
            </a:pPr>
            <a:r>
              <a:rPr lang="en-US" kern="0" dirty="0">
                <a:solidFill>
                  <a:srgbClr val="000000"/>
                </a:solidFill>
                <a:latin typeface="Trefoil Sans" panose="00000500000000000000" pitchFamily="50" charset="0"/>
                <a:cs typeface="Arial"/>
              </a:rPr>
              <a:t>To serve as a community ambassador and advocate</a:t>
            </a:r>
            <a:endParaRPr lang="en-US" dirty="0">
              <a:solidFill>
                <a:srgbClr val="000000"/>
              </a:solidFill>
              <a:latin typeface="Trefoil Sans" panose="00000500000000000000" pitchFamily="50" charset="0"/>
              <a:cs typeface="Arial"/>
            </a:endParaRPr>
          </a:p>
          <a:p>
            <a:pPr marL="342900" indent="-342900">
              <a:lnSpc>
                <a:spcPct val="150000"/>
              </a:lnSpc>
              <a:spcAft>
                <a:spcPts val="1000"/>
              </a:spcAft>
              <a:buFont typeface="Arial" panose="020B0604020202020204" pitchFamily="34" charset="0"/>
              <a:buChar char="•"/>
              <a:defRPr/>
            </a:pPr>
            <a:r>
              <a:rPr lang="en-US" kern="0" dirty="0">
                <a:solidFill>
                  <a:srgbClr val="000000"/>
                </a:solidFill>
                <a:latin typeface="Trefoil Sans" panose="00000500000000000000" pitchFamily="50" charset="0"/>
                <a:cs typeface="Arial"/>
              </a:rPr>
              <a:t>To suggest and connect collaborator partners and funders </a:t>
            </a:r>
            <a:endParaRPr lang="en-US" dirty="0">
              <a:latin typeface="Trefoil Sans" panose="00000500000000000000" pitchFamily="50" charset="0"/>
              <a:cs typeface="Arial"/>
            </a:endParaRPr>
          </a:p>
          <a:p>
            <a:pPr marL="342900" indent="-342900">
              <a:lnSpc>
                <a:spcPct val="150000"/>
              </a:lnSpc>
              <a:spcAft>
                <a:spcPts val="1000"/>
              </a:spcAft>
              <a:buFont typeface="Arial" panose="020B0604020202020204" pitchFamily="34" charset="0"/>
              <a:buChar char="•"/>
              <a:defRPr/>
            </a:pPr>
            <a:r>
              <a:rPr lang="en-US" kern="0" dirty="0">
                <a:solidFill>
                  <a:srgbClr val="000000"/>
                </a:solidFill>
                <a:latin typeface="Trefoil Sans" panose="00000500000000000000" pitchFamily="50" charset="0"/>
                <a:cs typeface="Arial"/>
              </a:rPr>
              <a:t>To advise and lend expertise to new and existing initiatives as well as create new opportunities </a:t>
            </a:r>
          </a:p>
        </p:txBody>
      </p:sp>
      <p:sp>
        <p:nvSpPr>
          <p:cNvPr id="3" name="Title 2">
            <a:extLst>
              <a:ext uri="{FF2B5EF4-FFF2-40B4-BE49-F238E27FC236}">
                <a16:creationId xmlns:a16="http://schemas.microsoft.com/office/drawing/2014/main" id="{99E9A664-A6F4-C842-9479-66B4D30C7747}"/>
              </a:ext>
            </a:extLst>
          </p:cNvPr>
          <p:cNvSpPr>
            <a:spLocks noGrp="1"/>
          </p:cNvSpPr>
          <p:nvPr>
            <p:ph type="title"/>
          </p:nvPr>
        </p:nvSpPr>
        <p:spPr/>
        <p:txBody>
          <a:bodyPr/>
          <a:lstStyle/>
          <a:p>
            <a:r>
              <a:rPr lang="en-US" dirty="0"/>
              <a:t>Community Engagement Committee Purpose</a:t>
            </a:r>
          </a:p>
        </p:txBody>
      </p:sp>
    </p:spTree>
    <p:extLst>
      <p:ext uri="{BB962C8B-B14F-4D97-AF65-F5344CB8AC3E}">
        <p14:creationId xmlns:p14="http://schemas.microsoft.com/office/powerpoint/2010/main" val="97738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36FA82-C28E-42B5-9EE5-47B361B30BAE}"/>
              </a:ext>
            </a:extLst>
          </p:cNvPr>
          <p:cNvSpPr>
            <a:spLocks noGrp="1"/>
          </p:cNvSpPr>
          <p:nvPr>
            <p:ph idx="1"/>
          </p:nvPr>
        </p:nvSpPr>
        <p:spPr>
          <a:xfrm>
            <a:off x="489204" y="1316736"/>
            <a:ext cx="11213592" cy="5394959"/>
          </a:xfrm>
        </p:spPr>
        <p:txBody>
          <a:bodyPr>
            <a:noAutofit/>
          </a:bodyPr>
          <a:lstStyle/>
          <a:p>
            <a:pPr algn="just">
              <a:spcAft>
                <a:spcPts val="0"/>
              </a:spcAft>
            </a:pPr>
            <a:r>
              <a:rPr lang="en-US" sz="2400" dirty="0">
                <a:effectLst/>
              </a:rPr>
              <a:t>Identifying outreach and engagement opportunities throughout the 18 counties GSNEO serves. </a:t>
            </a:r>
            <a:endParaRPr lang="en-US" sz="2400" dirty="0"/>
          </a:p>
          <a:p>
            <a:pPr lvl="0" algn="just">
              <a:spcAft>
                <a:spcPts val="0"/>
              </a:spcAft>
              <a:buNone/>
            </a:pPr>
            <a:endParaRPr lang="en-US" sz="2400" dirty="0">
              <a:effectLst/>
            </a:endParaRPr>
          </a:p>
          <a:p>
            <a:pPr algn="just"/>
            <a:r>
              <a:rPr lang="en-US" sz="2400" dirty="0">
                <a:effectLst/>
              </a:rPr>
              <a:t>Examples of opportunities for volunteer engagement could be in the area of Fund Development, Branding, Social Media, Marketing, Advertising, Consulting, Financial Management, Advocacy, Technology Assistance, and Diversity, Equity, and Inclusion, in essence, any expertise or connection that brings resources or saves expenses for GSNEO. </a:t>
            </a:r>
          </a:p>
          <a:p>
            <a:pPr lvl="0" algn="just">
              <a:spcAft>
                <a:spcPts val="0"/>
              </a:spcAft>
              <a:buNone/>
            </a:pPr>
            <a:r>
              <a:rPr lang="en-US" sz="2400" dirty="0">
                <a:effectLst/>
              </a:rPr>
              <a:t>  </a:t>
            </a:r>
            <a:endParaRPr lang="en-US" sz="2400" dirty="0"/>
          </a:p>
          <a:p>
            <a:pPr algn="just"/>
            <a:r>
              <a:rPr lang="en-US" sz="2400" dirty="0">
                <a:effectLst/>
              </a:rPr>
              <a:t>The committee serves as an intermediary between the community and GSNEO Board of Directors to cultivate meaningful relationships with members of our communities, nonprofits, corporations, foundations and individuals. </a:t>
            </a:r>
            <a:endParaRPr lang="en-US" sz="2400" dirty="0"/>
          </a:p>
        </p:txBody>
      </p:sp>
      <p:sp>
        <p:nvSpPr>
          <p:cNvPr id="3" name="Title 2">
            <a:extLst>
              <a:ext uri="{FF2B5EF4-FFF2-40B4-BE49-F238E27FC236}">
                <a16:creationId xmlns:a16="http://schemas.microsoft.com/office/drawing/2014/main" id="{7F7B7CE1-56B8-48C8-BCE4-9C55726A063F}"/>
              </a:ext>
            </a:extLst>
          </p:cNvPr>
          <p:cNvSpPr>
            <a:spLocks noGrp="1"/>
          </p:cNvSpPr>
          <p:nvPr>
            <p:ph type="title"/>
          </p:nvPr>
        </p:nvSpPr>
        <p:spPr/>
        <p:txBody>
          <a:bodyPr/>
          <a:lstStyle/>
          <a:p>
            <a:r>
              <a:rPr lang="en-US" dirty="0"/>
              <a:t>Community Engagement Committee Charge</a:t>
            </a:r>
          </a:p>
        </p:txBody>
      </p:sp>
    </p:spTree>
    <p:extLst>
      <p:ext uri="{BB962C8B-B14F-4D97-AF65-F5344CB8AC3E}">
        <p14:creationId xmlns:p14="http://schemas.microsoft.com/office/powerpoint/2010/main" val="415577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4F00F47-F152-494B-9209-5A893CFE60CC}"/>
              </a:ext>
            </a:extLst>
          </p:cNvPr>
          <p:cNvSpPr>
            <a:spLocks noGrp="1"/>
          </p:cNvSpPr>
          <p:nvPr>
            <p:ph idx="1"/>
          </p:nvPr>
        </p:nvSpPr>
        <p:spPr>
          <a:xfrm>
            <a:off x="619530" y="1833654"/>
            <a:ext cx="5734050" cy="3889375"/>
          </a:xfrm>
        </p:spPr>
        <p:txBody>
          <a:bodyPr>
            <a:normAutofit fontScale="92500"/>
          </a:bodyPr>
          <a:lstStyle/>
          <a:p>
            <a:pPr marL="342900" indent="-342900">
              <a:buFont typeface="Arial" panose="020B0604020202020204" pitchFamily="34" charset="0"/>
              <a:buChar char="•"/>
            </a:pPr>
            <a:r>
              <a:rPr lang="en-US" dirty="0"/>
              <a:t>Our first </a:t>
            </a:r>
            <a:r>
              <a:rPr lang="en-US" b="1" dirty="0"/>
              <a:t>Women of Distinction Virtual Event</a:t>
            </a:r>
            <a:r>
              <a:rPr lang="en-US" dirty="0"/>
              <a:t> netted over $58,000</a:t>
            </a:r>
          </a:p>
          <a:p>
            <a:endParaRPr lang="en-US" dirty="0"/>
          </a:p>
          <a:p>
            <a:pPr marL="342900" indent="-342900">
              <a:buFont typeface="Arial" panose="020B0604020202020204" pitchFamily="34" charset="0"/>
              <a:buChar char="•"/>
            </a:pPr>
            <a:r>
              <a:rPr lang="en-US" dirty="0"/>
              <a:t>The Facebook live event had 844 views and the Livestream had 412 views</a:t>
            </a:r>
          </a:p>
          <a:p>
            <a:endParaRPr lang="en-US" dirty="0"/>
          </a:p>
          <a:p>
            <a:pPr marL="342900" indent="-342900">
              <a:buFont typeface="Arial" panose="020B0604020202020204" pitchFamily="34" charset="0"/>
              <a:buChar char="•"/>
            </a:pPr>
            <a:r>
              <a:rPr lang="en-US" dirty="0"/>
              <a:t>Thank you to Event Chair Kathy Moock for your leadership in making our first virtual event a success!</a:t>
            </a:r>
          </a:p>
        </p:txBody>
      </p:sp>
      <p:sp>
        <p:nvSpPr>
          <p:cNvPr id="3" name="Title 2">
            <a:extLst>
              <a:ext uri="{FF2B5EF4-FFF2-40B4-BE49-F238E27FC236}">
                <a16:creationId xmlns:a16="http://schemas.microsoft.com/office/drawing/2014/main" id="{B7BF910D-E35B-48A7-B8E3-F14EF5C85B6D}"/>
              </a:ext>
            </a:extLst>
          </p:cNvPr>
          <p:cNvSpPr>
            <a:spLocks noGrp="1"/>
          </p:cNvSpPr>
          <p:nvPr>
            <p:ph type="title"/>
          </p:nvPr>
        </p:nvSpPr>
        <p:spPr/>
        <p:txBody>
          <a:bodyPr>
            <a:normAutofit/>
          </a:bodyPr>
          <a:lstStyle/>
          <a:p>
            <a:r>
              <a:rPr lang="en-US" dirty="0"/>
              <a:t>2020 Women of Distinction Awards </a:t>
            </a:r>
          </a:p>
        </p:txBody>
      </p:sp>
      <p:pic>
        <p:nvPicPr>
          <p:cNvPr id="5" name="Picture Placeholder 5" descr="A person standing in front of a flat screen television&#10;&#10;Description automatically generated">
            <a:extLst>
              <a:ext uri="{FF2B5EF4-FFF2-40B4-BE49-F238E27FC236}">
                <a16:creationId xmlns:a16="http://schemas.microsoft.com/office/drawing/2014/main" id="{E4B82800-61D4-41F6-9DED-55580B7A3811}"/>
              </a:ext>
            </a:extLst>
          </p:cNvPr>
          <p:cNvPicPr>
            <a:picLocks noChangeAspect="1"/>
          </p:cNvPicPr>
          <p:nvPr/>
        </p:nvPicPr>
        <p:blipFill>
          <a:blip r:embed="rId3">
            <a:extLst>
              <a:ext uri="{28A0092B-C50C-407E-A947-70E740481C1C}">
                <a14:useLocalDpi xmlns:a14="http://schemas.microsoft.com/office/drawing/2010/main" val="0"/>
              </a:ext>
            </a:extLst>
          </a:blip>
          <a:srcRect t="1446" b="1446"/>
          <a:stretch>
            <a:fillRect/>
          </a:stretch>
        </p:blipFill>
        <p:spPr>
          <a:xfrm>
            <a:off x="6409263" y="1492410"/>
            <a:ext cx="2918887" cy="2125854"/>
          </a:xfrm>
          <a:prstGeom prst="rect">
            <a:avLst/>
          </a:prstGeom>
        </p:spPr>
      </p:pic>
      <p:pic>
        <p:nvPicPr>
          <p:cNvPr id="7" name="Picture 6" descr="A person standing in front of a green board with white text&#10;&#10;Description automatically generated with low confidence">
            <a:extLst>
              <a:ext uri="{FF2B5EF4-FFF2-40B4-BE49-F238E27FC236}">
                <a16:creationId xmlns:a16="http://schemas.microsoft.com/office/drawing/2014/main" id="{8152AFCF-72E2-4825-A011-5AEB98E94C88}"/>
              </a:ext>
            </a:extLst>
          </p:cNvPr>
          <p:cNvPicPr>
            <a:picLocks noChangeAspect="1"/>
          </p:cNvPicPr>
          <p:nvPr/>
        </p:nvPicPr>
        <p:blipFill>
          <a:blip r:embed="rId4"/>
          <a:stretch>
            <a:fillRect/>
          </a:stretch>
        </p:blipFill>
        <p:spPr>
          <a:xfrm>
            <a:off x="6409263" y="3803031"/>
            <a:ext cx="2918887" cy="2189165"/>
          </a:xfrm>
          <a:prstGeom prst="rect">
            <a:avLst/>
          </a:prstGeom>
        </p:spPr>
      </p:pic>
      <p:pic>
        <p:nvPicPr>
          <p:cNvPr id="2050" name="Picture 2" descr="May be an image of 2 people and people standing">
            <a:extLst>
              <a:ext uri="{FF2B5EF4-FFF2-40B4-BE49-F238E27FC236}">
                <a16:creationId xmlns:a16="http://schemas.microsoft.com/office/drawing/2014/main" id="{A3ECE4D0-A628-4191-A230-0BD658CEC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516" y="1833654"/>
            <a:ext cx="2676913" cy="356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25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7DA05-E9B0-40BC-A61E-2376A22A4099}"/>
              </a:ext>
            </a:extLst>
          </p:cNvPr>
          <p:cNvSpPr>
            <a:spLocks noGrp="1"/>
          </p:cNvSpPr>
          <p:nvPr>
            <p:ph type="title"/>
          </p:nvPr>
        </p:nvSpPr>
        <p:spPr>
          <a:xfrm>
            <a:off x="838200" y="288473"/>
            <a:ext cx="10515600" cy="658132"/>
          </a:xfrm>
        </p:spPr>
        <p:txBody>
          <a:bodyPr>
            <a:normAutofit fontScale="90000"/>
          </a:bodyPr>
          <a:lstStyle/>
          <a:p>
            <a:r>
              <a:rPr lang="en-US" sz="3200" dirty="0">
                <a:latin typeface="Trefoil Sans" panose="00000500000000000000" pitchFamily="50" charset="0"/>
                <a:cs typeface="Arial"/>
              </a:rPr>
              <a:t>2021 10</a:t>
            </a:r>
            <a:r>
              <a:rPr lang="en-US" sz="3200" baseline="30000" dirty="0">
                <a:latin typeface="Trefoil Sans" panose="00000500000000000000" pitchFamily="50" charset="0"/>
                <a:cs typeface="Arial"/>
              </a:rPr>
              <a:t>th</a:t>
            </a:r>
            <a:r>
              <a:rPr lang="en-US" sz="3200" dirty="0">
                <a:latin typeface="Trefoil Sans" panose="00000500000000000000" pitchFamily="50" charset="0"/>
                <a:cs typeface="Arial"/>
              </a:rPr>
              <a:t> Anniversary </a:t>
            </a:r>
            <a:br>
              <a:rPr lang="en-US" sz="3200" dirty="0">
                <a:latin typeface="Trefoil Sans" panose="00000500000000000000" pitchFamily="50" charset="0"/>
                <a:cs typeface="Arial"/>
              </a:rPr>
            </a:br>
            <a:r>
              <a:rPr lang="en-US" sz="3200" dirty="0">
                <a:latin typeface="Trefoil Sans" panose="00000500000000000000" pitchFamily="50" charset="0"/>
                <a:cs typeface="Arial"/>
              </a:rPr>
              <a:t>Women of Distinction Awards Virtual Event</a:t>
            </a:r>
          </a:p>
        </p:txBody>
      </p:sp>
      <p:sp>
        <p:nvSpPr>
          <p:cNvPr id="5" name="AutoShape 2" descr="Image result for goodyea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goodyea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goodyea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goodyear"/>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goodyear"/>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Image result for goodyear"/>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2">
            <a:extLst>
              <a:ext uri="{FF2B5EF4-FFF2-40B4-BE49-F238E27FC236}">
                <a16:creationId xmlns:a16="http://schemas.microsoft.com/office/drawing/2014/main" id="{2567F78F-CA73-4099-A6D6-A11E262E207D}"/>
              </a:ext>
            </a:extLst>
          </p:cNvPr>
          <p:cNvSpPr txBox="1"/>
          <p:nvPr/>
        </p:nvSpPr>
        <p:spPr>
          <a:xfrm>
            <a:off x="3154018" y="1514783"/>
            <a:ext cx="6361043" cy="16619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u="sng" dirty="0">
                <a:solidFill>
                  <a:srgbClr val="FF0000"/>
                </a:solidFill>
                <a:latin typeface="Trefoil Sans" panose="00000500000000000000"/>
                <a:cs typeface="Arial"/>
              </a:rPr>
              <a:t>SAVE THE DATE!</a:t>
            </a:r>
          </a:p>
          <a:p>
            <a:pPr algn="ctr"/>
            <a:r>
              <a:rPr lang="en-US" sz="2800" b="1" i="1" dirty="0">
                <a:solidFill>
                  <a:srgbClr val="FF0000"/>
                </a:solidFill>
                <a:latin typeface="Trefoil Sans" panose="00000500000000000000"/>
                <a:cs typeface="Arial"/>
              </a:rPr>
              <a:t>May 7, 2021</a:t>
            </a:r>
          </a:p>
          <a:p>
            <a:pPr algn="ctr"/>
            <a:r>
              <a:rPr lang="en-US" sz="2800" b="1" i="1" dirty="0">
                <a:solidFill>
                  <a:srgbClr val="FF0000"/>
                </a:solidFill>
                <a:latin typeface="Trefoil Sans" panose="00000500000000000000"/>
                <a:cs typeface="Arial"/>
              </a:rPr>
              <a:t>3:00pm</a:t>
            </a:r>
          </a:p>
          <a:p>
            <a:pPr algn="ctr"/>
            <a:r>
              <a:rPr lang="en-US" b="1" u="sng" dirty="0">
                <a:solidFill>
                  <a:srgbClr val="FF0000"/>
                </a:solidFill>
                <a:latin typeface="Trefoil Sans" panose="0000050000000000000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Register online : https://e.givesmart.com/events/kfe/</a:t>
            </a:r>
            <a:endParaRPr lang="en-US" b="1" dirty="0">
              <a:solidFill>
                <a:srgbClr val="FF0000"/>
              </a:solidFill>
              <a:latin typeface="Trefoil Sans" panose="00000500000000000000"/>
              <a:ea typeface="Calibri" panose="020F0502020204030204" pitchFamily="34" charset="0"/>
              <a:cs typeface="Times New Roman" panose="02020603050405020304" pitchFamily="18" charset="0"/>
            </a:endParaRPr>
          </a:p>
        </p:txBody>
      </p:sp>
      <p:pic>
        <p:nvPicPr>
          <p:cNvPr id="10" name="Picture 9" descr="A picture containing person&#10;&#10;Description automatically generated">
            <a:extLst>
              <a:ext uri="{FF2B5EF4-FFF2-40B4-BE49-F238E27FC236}">
                <a16:creationId xmlns:a16="http://schemas.microsoft.com/office/drawing/2014/main" id="{F071B436-1592-4F99-BB6E-C791767AC04D}"/>
              </a:ext>
            </a:extLst>
          </p:cNvPr>
          <p:cNvPicPr>
            <a:picLocks noChangeAspect="1"/>
          </p:cNvPicPr>
          <p:nvPr/>
        </p:nvPicPr>
        <p:blipFill rotWithShape="1">
          <a:blip r:embed="rId4">
            <a:extLst>
              <a:ext uri="{28A0092B-C50C-407E-A947-70E740481C1C}">
                <a14:useLocalDpi xmlns:a14="http://schemas.microsoft.com/office/drawing/2010/main" val="0"/>
              </a:ext>
            </a:extLst>
          </a:blip>
          <a:srcRect l="29308" r="22574"/>
          <a:stretch/>
        </p:blipFill>
        <p:spPr>
          <a:xfrm>
            <a:off x="7975901" y="3429000"/>
            <a:ext cx="1923474" cy="2247624"/>
          </a:xfrm>
          <a:prstGeom prst="rect">
            <a:avLst/>
          </a:prstGeom>
        </p:spPr>
      </p:pic>
      <p:sp>
        <p:nvSpPr>
          <p:cNvPr id="12" name="TextBox 11">
            <a:extLst>
              <a:ext uri="{FF2B5EF4-FFF2-40B4-BE49-F238E27FC236}">
                <a16:creationId xmlns:a16="http://schemas.microsoft.com/office/drawing/2014/main" id="{42683DFC-B017-445C-B645-3088C5117FC5}"/>
              </a:ext>
            </a:extLst>
          </p:cNvPr>
          <p:cNvSpPr txBox="1"/>
          <p:nvPr/>
        </p:nvSpPr>
        <p:spPr>
          <a:xfrm>
            <a:off x="7409816" y="5721074"/>
            <a:ext cx="3055645" cy="923330"/>
          </a:xfrm>
          <a:prstGeom prst="rect">
            <a:avLst/>
          </a:prstGeom>
          <a:noFill/>
        </p:spPr>
        <p:txBody>
          <a:bodyPr wrap="square" rtlCol="0">
            <a:spAutoFit/>
          </a:bodyPr>
          <a:lstStyle/>
          <a:p>
            <a:pPr algn="ctr"/>
            <a:r>
              <a:rPr lang="en-US" b="1" dirty="0">
                <a:latin typeface="Trefoil Sans" panose="00000500000000000000"/>
              </a:rPr>
              <a:t>Sara </a:t>
            </a:r>
            <a:r>
              <a:rPr lang="en-US" b="1" dirty="0" err="1">
                <a:latin typeface="Trefoil Sans" panose="00000500000000000000"/>
              </a:rPr>
              <a:t>Shookman</a:t>
            </a:r>
            <a:endParaRPr lang="en-US" b="1" dirty="0">
              <a:latin typeface="Trefoil Sans" panose="00000500000000000000"/>
            </a:endParaRPr>
          </a:p>
          <a:p>
            <a:pPr algn="ctr"/>
            <a:r>
              <a:rPr lang="en-US" b="1" dirty="0">
                <a:latin typeface="Trefoil Sans" panose="00000500000000000000"/>
              </a:rPr>
              <a:t>Anchor, </a:t>
            </a:r>
            <a:r>
              <a:rPr lang="en-US" b="1" dirty="0" err="1">
                <a:latin typeface="Trefoil Sans" panose="00000500000000000000"/>
              </a:rPr>
              <a:t>wkyc</a:t>
            </a:r>
            <a:r>
              <a:rPr lang="en-US" b="1" dirty="0">
                <a:latin typeface="Trefoil Sans" panose="00000500000000000000"/>
              </a:rPr>
              <a:t> studios</a:t>
            </a:r>
          </a:p>
          <a:p>
            <a:pPr algn="ctr"/>
            <a:r>
              <a:rPr lang="en-US" b="1" dirty="0">
                <a:latin typeface="Trefoil Sans" panose="00000500000000000000"/>
              </a:rPr>
              <a:t>Emcee</a:t>
            </a:r>
          </a:p>
        </p:txBody>
      </p:sp>
      <p:pic>
        <p:nvPicPr>
          <p:cNvPr id="1026" name="Picture 2" descr="Davey's Sandra Reid Named to National Center for Employee Ownership Board">
            <a:extLst>
              <a:ext uri="{FF2B5EF4-FFF2-40B4-BE49-F238E27FC236}">
                <a16:creationId xmlns:a16="http://schemas.microsoft.com/office/drawing/2014/main" id="{A61A76AF-0474-4B96-BD61-E5A06CE2B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437" y="3531430"/>
            <a:ext cx="2505326" cy="20511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0899E22-40A2-469C-8D2B-4B0C17A1BDF7}"/>
              </a:ext>
            </a:extLst>
          </p:cNvPr>
          <p:cNvSpPr txBox="1"/>
          <p:nvPr/>
        </p:nvSpPr>
        <p:spPr>
          <a:xfrm>
            <a:off x="2136776" y="5721074"/>
            <a:ext cx="4325095" cy="923330"/>
          </a:xfrm>
          <a:prstGeom prst="rect">
            <a:avLst/>
          </a:prstGeom>
          <a:noFill/>
        </p:spPr>
        <p:txBody>
          <a:bodyPr wrap="none" rtlCol="0">
            <a:spAutoFit/>
          </a:bodyPr>
          <a:lstStyle/>
          <a:p>
            <a:pPr algn="ctr"/>
            <a:r>
              <a:rPr lang="en-US" b="1" dirty="0">
                <a:latin typeface="Trefoil Sans" panose="00000500000000000000"/>
              </a:rPr>
              <a:t>Sandee Reid</a:t>
            </a:r>
          </a:p>
          <a:p>
            <a:pPr algn="ctr"/>
            <a:r>
              <a:rPr lang="en-US" b="1" dirty="0">
                <a:latin typeface="Trefoil Sans" panose="00000500000000000000"/>
              </a:rPr>
              <a:t> VP Corporate Communications, Davey Tree</a:t>
            </a:r>
          </a:p>
          <a:p>
            <a:pPr algn="ctr"/>
            <a:r>
              <a:rPr lang="en-US" b="1" dirty="0">
                <a:latin typeface="Trefoil Sans" panose="00000500000000000000"/>
              </a:rPr>
              <a:t>Event Chair</a:t>
            </a:r>
          </a:p>
        </p:txBody>
      </p:sp>
      <p:pic>
        <p:nvPicPr>
          <p:cNvPr id="14" name="Picture 13" descr="Shape&#10;&#10;Description automatically generated">
            <a:extLst>
              <a:ext uri="{FF2B5EF4-FFF2-40B4-BE49-F238E27FC236}">
                <a16:creationId xmlns:a16="http://schemas.microsoft.com/office/drawing/2014/main" id="{597EFC96-7F69-4818-BE8B-D15C77720448}"/>
              </a:ext>
            </a:extLst>
          </p:cNvPr>
          <p:cNvPicPr>
            <a:picLocks noChangeAspect="1"/>
          </p:cNvPicPr>
          <p:nvPr/>
        </p:nvPicPr>
        <p:blipFill rotWithShape="1">
          <a:blip r:embed="rId6"/>
          <a:srcRect l="14141" r="14537"/>
          <a:stretch/>
        </p:blipFill>
        <p:spPr>
          <a:xfrm>
            <a:off x="10550350" y="1244334"/>
            <a:ext cx="1524165" cy="1464354"/>
          </a:xfrm>
          <a:prstGeom prst="rect">
            <a:avLst/>
          </a:prstGeom>
        </p:spPr>
      </p:pic>
    </p:spTree>
    <p:extLst>
      <p:ext uri="{BB962C8B-B14F-4D97-AF65-F5344CB8AC3E}">
        <p14:creationId xmlns:p14="http://schemas.microsoft.com/office/powerpoint/2010/main" val="198277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F115F7FA-E176-4B86-885C-53EC21280E22}"/>
              </a:ext>
            </a:extLst>
          </p:cNvPr>
          <p:cNvGraphicFramePr>
            <a:graphicFrameLocks noGrp="1"/>
          </p:cNvGraphicFramePr>
          <p:nvPr>
            <p:extLst>
              <p:ext uri="{D42A27DB-BD31-4B8C-83A1-F6EECF244321}">
                <p14:modId xmlns:p14="http://schemas.microsoft.com/office/powerpoint/2010/main" val="2495474920"/>
              </p:ext>
            </p:extLst>
          </p:nvPr>
        </p:nvGraphicFramePr>
        <p:xfrm>
          <a:off x="2205487" y="2107063"/>
          <a:ext cx="8628847" cy="5143500"/>
        </p:xfrm>
        <a:graphic>
          <a:graphicData uri="http://schemas.openxmlformats.org/drawingml/2006/table">
            <a:tbl>
              <a:tblPr firstRow="1" bandRow="1">
                <a:tableStyleId>{2D5ABB26-0587-4C30-8999-92F81FD0307C}</a:tableStyleId>
              </a:tblPr>
              <a:tblGrid>
                <a:gridCol w="574763">
                  <a:extLst>
                    <a:ext uri="{9D8B030D-6E8A-4147-A177-3AD203B41FA5}">
                      <a16:colId xmlns:a16="http://schemas.microsoft.com/office/drawing/2014/main" val="2436874758"/>
                    </a:ext>
                  </a:extLst>
                </a:gridCol>
                <a:gridCol w="2070634">
                  <a:extLst>
                    <a:ext uri="{9D8B030D-6E8A-4147-A177-3AD203B41FA5}">
                      <a16:colId xmlns:a16="http://schemas.microsoft.com/office/drawing/2014/main" val="2195795809"/>
                    </a:ext>
                  </a:extLst>
                </a:gridCol>
                <a:gridCol w="879894">
                  <a:extLst>
                    <a:ext uri="{9D8B030D-6E8A-4147-A177-3AD203B41FA5}">
                      <a16:colId xmlns:a16="http://schemas.microsoft.com/office/drawing/2014/main" val="2497435642"/>
                    </a:ext>
                  </a:extLst>
                </a:gridCol>
                <a:gridCol w="2260118">
                  <a:extLst>
                    <a:ext uri="{9D8B030D-6E8A-4147-A177-3AD203B41FA5}">
                      <a16:colId xmlns:a16="http://schemas.microsoft.com/office/drawing/2014/main" val="2602676164"/>
                    </a:ext>
                  </a:extLst>
                </a:gridCol>
                <a:gridCol w="860628">
                  <a:extLst>
                    <a:ext uri="{9D8B030D-6E8A-4147-A177-3AD203B41FA5}">
                      <a16:colId xmlns:a16="http://schemas.microsoft.com/office/drawing/2014/main" val="4106474617"/>
                    </a:ext>
                  </a:extLst>
                </a:gridCol>
                <a:gridCol w="1982810">
                  <a:extLst>
                    <a:ext uri="{9D8B030D-6E8A-4147-A177-3AD203B41FA5}">
                      <a16:colId xmlns:a16="http://schemas.microsoft.com/office/drawing/2014/main" val="713105449"/>
                    </a:ext>
                  </a:extLst>
                </a:gridCol>
              </a:tblGrid>
              <a:tr h="1266825">
                <a:tc>
                  <a:txBody>
                    <a:bodyPr/>
                    <a:lstStyle/>
                    <a:p>
                      <a:pPr fontAlgn="auto"/>
                      <a:r>
                        <a:rPr lang="en-US" sz="1200">
                          <a:effectLst/>
                          <a:latin typeface="Trefoil Sans" panose="00000500000000000000"/>
                        </a:rPr>
                        <a:t>​</a:t>
                      </a:r>
                    </a:p>
                  </a:txBody>
                  <a:tcPr/>
                </a:tc>
                <a:tc>
                  <a:txBody>
                    <a:bodyPr/>
                    <a:lstStyle/>
                    <a:p>
                      <a:pPr fontAlgn="base"/>
                      <a:r>
                        <a:rPr lang="en-US" sz="1200" b="1" dirty="0">
                          <a:effectLst/>
                          <a:latin typeface="Trefoil Sans" panose="00000500000000000000"/>
                        </a:rPr>
                        <a:t>M. Ruth Coleman​</a:t>
                      </a:r>
                      <a:endParaRPr lang="en-US" b="1" dirty="0">
                        <a:effectLst/>
                        <a:latin typeface="Trefoil Sans" panose="00000500000000000000"/>
                      </a:endParaRPr>
                    </a:p>
                    <a:p>
                      <a:pPr fontAlgn="base"/>
                      <a:r>
                        <a:rPr lang="en-US" sz="1200" dirty="0">
                          <a:effectLst/>
                          <a:latin typeface="Trefoil Sans" panose="00000500000000000000"/>
                        </a:rPr>
                        <a:t>Principal – </a:t>
                      </a:r>
                      <a:r>
                        <a:rPr lang="en-US" sz="1200" dirty="0" err="1">
                          <a:effectLst/>
                          <a:latin typeface="Trefoil Sans" panose="00000500000000000000"/>
                        </a:rPr>
                        <a:t>ValTrans</a:t>
                      </a:r>
                      <a:r>
                        <a:rPr lang="en-US" sz="1200" dirty="0">
                          <a:effectLst/>
                          <a:latin typeface="Trefoil Sans" panose="00000500000000000000"/>
                        </a:rPr>
                        <a:t> Health​</a:t>
                      </a:r>
                      <a:endParaRPr lang="en-US" dirty="0">
                        <a:effectLst/>
                        <a:latin typeface="Trefoil Sans" panose="00000500000000000000"/>
                      </a:endParaRPr>
                    </a:p>
                    <a:p>
                      <a:pPr fontAlgn="base"/>
                      <a:r>
                        <a:rPr lang="en-US" sz="1200" dirty="0">
                          <a:effectLst/>
                          <a:latin typeface="Trefoil Sans" panose="00000500000000000000"/>
                        </a:rPr>
                        <a:t>Founder – Health Design </a:t>
                      </a:r>
                      <a:br>
                        <a:rPr lang="en-US" sz="1200" dirty="0">
                          <a:effectLst/>
                          <a:latin typeface="Trefoil Sans" panose="00000500000000000000"/>
                        </a:rPr>
                      </a:br>
                      <a:r>
                        <a:rPr lang="en-US" sz="1200" dirty="0">
                          <a:effectLst/>
                          <a:latin typeface="Trefoil Sans" panose="00000500000000000000"/>
                        </a:rPr>
                        <a:t>   Plus​</a:t>
                      </a:r>
                      <a:endParaRPr lang="en-US" dirty="0">
                        <a:effectLst/>
                        <a:latin typeface="Trefoil Sans" panose="00000500000000000000"/>
                      </a:endParaRPr>
                    </a:p>
                    <a:p>
                      <a:pPr fontAlgn="base"/>
                      <a:r>
                        <a:rPr lang="en-US" sz="1200" dirty="0">
                          <a:effectLst/>
                          <a:latin typeface="Trefoil Sans" panose="00000500000000000000"/>
                        </a:rPr>
                        <a:t>​</a:t>
                      </a:r>
                      <a:endParaRPr lang="en-US" dirty="0">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base"/>
                      <a:r>
                        <a:rPr lang="en-US" sz="1200" b="1">
                          <a:effectLst/>
                          <a:latin typeface="Trefoil Sans" panose="00000500000000000000"/>
                        </a:rPr>
                        <a:t>Jan Morrison​</a:t>
                      </a:r>
                      <a:endParaRPr lang="en-US" b="1">
                        <a:effectLst/>
                        <a:latin typeface="Trefoil Sans" panose="00000500000000000000"/>
                      </a:endParaRPr>
                    </a:p>
                    <a:p>
                      <a:pPr fontAlgn="base"/>
                      <a:r>
                        <a:rPr lang="en-US" sz="1200">
                          <a:effectLst/>
                          <a:latin typeface="Trefoil Sans" panose="00000500000000000000"/>
                        </a:rPr>
                        <a:t>Founder and CEO – TIES​</a:t>
                      </a:r>
                      <a:endParaRPr lang="en-US">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base"/>
                      <a:r>
                        <a:rPr lang="en-US" sz="1200" b="1">
                          <a:effectLst/>
                          <a:latin typeface="Trefoil Sans" panose="00000500000000000000"/>
                        </a:rPr>
                        <a:t>Sandy Rapp​</a:t>
                      </a:r>
                      <a:endParaRPr lang="en-US" b="1">
                        <a:effectLst/>
                        <a:latin typeface="Trefoil Sans" panose="00000500000000000000"/>
                      </a:endParaRPr>
                    </a:p>
                    <a:p>
                      <a:pPr fontAlgn="base"/>
                      <a:r>
                        <a:rPr lang="en-US" sz="1200">
                          <a:effectLst/>
                          <a:latin typeface="Trefoil Sans" panose="00000500000000000000"/>
                        </a:rPr>
                        <a:t>SVP, CIO – Travel Centers of America​</a:t>
                      </a:r>
                      <a:endParaRPr lang="en-US">
                        <a:effectLst/>
                        <a:latin typeface="Trefoil Sans" panose="00000500000000000000"/>
                      </a:endParaRPr>
                    </a:p>
                  </a:txBody>
                  <a:tcPr/>
                </a:tc>
                <a:extLst>
                  <a:ext uri="{0D108BD9-81ED-4DB2-BD59-A6C34878D82A}">
                    <a16:rowId xmlns:a16="http://schemas.microsoft.com/office/drawing/2014/main" val="3221452940"/>
                  </a:ext>
                </a:extLst>
              </a:tr>
              <a:tr h="1209675">
                <a:tc>
                  <a:txBody>
                    <a:bodyPr/>
                    <a:lstStyle/>
                    <a:p>
                      <a:pPr fontAlgn="auto"/>
                      <a:r>
                        <a:rPr lang="en-US" sz="1200">
                          <a:effectLst/>
                          <a:latin typeface="Trefoil Sans" panose="00000500000000000000"/>
                        </a:rPr>
                        <a:t>​</a:t>
                      </a:r>
                    </a:p>
                  </a:txBody>
                  <a:tcPr/>
                </a:tc>
                <a:tc>
                  <a:txBody>
                    <a:bodyPr/>
                    <a:lstStyle/>
                    <a:p>
                      <a:pPr fontAlgn="base"/>
                      <a:r>
                        <a:rPr lang="en-US" sz="1200" b="1">
                          <a:effectLst/>
                          <a:latin typeface="Trefoil Sans" panose="00000500000000000000"/>
                        </a:rPr>
                        <a:t>Marianne Crosley​</a:t>
                      </a:r>
                      <a:endParaRPr lang="en-US" b="1">
                        <a:effectLst/>
                        <a:latin typeface="Trefoil Sans" panose="00000500000000000000"/>
                      </a:endParaRPr>
                    </a:p>
                    <a:p>
                      <a:pPr fontAlgn="base"/>
                      <a:r>
                        <a:rPr lang="en-US" sz="1200">
                          <a:effectLst/>
                          <a:latin typeface="Trefoil Sans" panose="00000500000000000000"/>
                        </a:rPr>
                        <a:t>President and CEO – Cleveland Leadership </a:t>
                      </a:r>
                      <a:endParaRPr lang="en-US">
                        <a:effectLst/>
                        <a:latin typeface="Trefoil Sans" panose="00000500000000000000"/>
                      </a:endParaRPr>
                    </a:p>
                    <a:p>
                      <a:pPr lvl="0">
                        <a:buNone/>
                      </a:pPr>
                      <a:r>
                        <a:rPr lang="en-US" sz="1200">
                          <a:effectLst/>
                          <a:latin typeface="Trefoil Sans" panose="00000500000000000000"/>
                        </a:rPr>
                        <a:t> Center​</a:t>
                      </a:r>
                      <a:endParaRPr lang="en-US">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base"/>
                      <a:r>
                        <a:rPr lang="en-US" sz="1200" b="1">
                          <a:effectLst/>
                          <a:latin typeface="Trefoil Sans" panose="00000500000000000000"/>
                        </a:rPr>
                        <a:t>Tania Nemer​</a:t>
                      </a:r>
                      <a:endParaRPr lang="en-US" b="1">
                        <a:effectLst/>
                        <a:latin typeface="Trefoil Sans" panose="00000500000000000000"/>
                      </a:endParaRPr>
                    </a:p>
                    <a:p>
                      <a:pPr fontAlgn="base"/>
                      <a:r>
                        <a:rPr lang="en-US" sz="1200">
                          <a:effectLst/>
                          <a:latin typeface="Trefoil Sans" panose="00000500000000000000"/>
                        </a:rPr>
                        <a:t>Community Outreach Prosecutor – Summit County Prosecutor's </a:t>
                      </a:r>
                      <a:br>
                        <a:rPr lang="en-US" sz="1200">
                          <a:effectLst/>
                          <a:latin typeface="Trefoil Sans" panose="00000500000000000000"/>
                        </a:rPr>
                      </a:br>
                      <a:r>
                        <a:rPr lang="en-US" sz="1200">
                          <a:effectLst/>
                          <a:latin typeface="Trefoil Sans" panose="00000500000000000000"/>
                        </a:rPr>
                        <a:t>  Office​</a:t>
                      </a:r>
                      <a:endParaRPr lang="en-US">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base"/>
                      <a:r>
                        <a:rPr lang="en-US" sz="1200" b="1">
                          <a:effectLst/>
                          <a:latin typeface="Trefoil Sans" panose="00000500000000000000"/>
                        </a:rPr>
                        <a:t>Vivian von </a:t>
                      </a:r>
                      <a:r>
                        <a:rPr lang="en-US" sz="1200" b="1" err="1">
                          <a:effectLst/>
                          <a:latin typeface="Trefoil Sans" panose="00000500000000000000"/>
                        </a:rPr>
                        <a:t>Gruenigen</a:t>
                      </a:r>
                      <a:r>
                        <a:rPr lang="en-US" sz="1200" b="1">
                          <a:effectLst/>
                          <a:latin typeface="Trefoil Sans" panose="00000500000000000000"/>
                        </a:rPr>
                        <a:t>, M.D., M.S., Prof.​</a:t>
                      </a:r>
                      <a:endParaRPr lang="en-US" b="1">
                        <a:effectLst/>
                        <a:latin typeface="Trefoil Sans" panose="00000500000000000000"/>
                      </a:endParaRPr>
                    </a:p>
                    <a:p>
                      <a:pPr fontAlgn="base"/>
                      <a:r>
                        <a:rPr lang="en-US" sz="1200">
                          <a:effectLst/>
                          <a:latin typeface="Trefoil Sans" panose="00000500000000000000"/>
                        </a:rPr>
                        <a:t>Gynecologic Oncologist – Northeast Ohio </a:t>
                      </a:r>
                      <a:br>
                        <a:rPr lang="en-US" sz="1200">
                          <a:effectLst/>
                          <a:latin typeface="Trefoil Sans" panose="00000500000000000000"/>
                        </a:rPr>
                      </a:br>
                      <a:r>
                        <a:rPr lang="en-US" sz="1200">
                          <a:effectLst/>
                          <a:latin typeface="Trefoil Sans" panose="00000500000000000000"/>
                        </a:rPr>
                        <a:t> Medical University​</a:t>
                      </a:r>
                      <a:endParaRPr lang="en-US">
                        <a:effectLst/>
                        <a:latin typeface="Trefoil Sans" panose="00000500000000000000"/>
                      </a:endParaRPr>
                    </a:p>
                  </a:txBody>
                  <a:tcPr/>
                </a:tc>
                <a:extLst>
                  <a:ext uri="{0D108BD9-81ED-4DB2-BD59-A6C34878D82A}">
                    <a16:rowId xmlns:a16="http://schemas.microsoft.com/office/drawing/2014/main" val="244130242"/>
                  </a:ext>
                </a:extLst>
              </a:tr>
              <a:tr h="361950">
                <a:tc>
                  <a:txBody>
                    <a:bodyPr/>
                    <a:lstStyle/>
                    <a:p>
                      <a:pPr fontAlgn="auto"/>
                      <a:r>
                        <a:rPr lang="en-US" sz="1200">
                          <a:effectLst/>
                          <a:latin typeface="Trefoil Sans" panose="00000500000000000000"/>
                        </a:rPr>
                        <a:t>​</a:t>
                      </a:r>
                    </a:p>
                  </a:txBody>
                  <a:tcPr/>
                </a:tc>
                <a:tc>
                  <a:txBody>
                    <a:bodyPr/>
                    <a:lstStyle/>
                    <a:p>
                      <a:pPr fontAlgn="base"/>
                      <a:r>
                        <a:rPr lang="en-US" sz="1200" b="1" dirty="0">
                          <a:effectLst/>
                          <a:latin typeface="Trefoil Sans" panose="00000500000000000000"/>
                        </a:rPr>
                        <a:t>Elizabeth Engels​</a:t>
                      </a:r>
                      <a:endParaRPr lang="en-US" b="1" dirty="0">
                        <a:effectLst/>
                        <a:latin typeface="Trefoil Sans" panose="00000500000000000000"/>
                      </a:endParaRPr>
                    </a:p>
                    <a:p>
                      <a:pPr fontAlgn="base"/>
                      <a:r>
                        <a:rPr lang="en-US" sz="1200" dirty="0">
                          <a:effectLst/>
                          <a:latin typeface="Trefoil Sans" panose="00000500000000000000"/>
                        </a:rPr>
                        <a:t>President – Acer Consulting​</a:t>
                      </a:r>
                      <a:endParaRPr lang="en-US" dirty="0">
                        <a:effectLst/>
                        <a:latin typeface="Trefoil Sans" panose="00000500000000000000"/>
                      </a:endParaRPr>
                    </a:p>
                    <a:p>
                      <a:pPr fontAlgn="base"/>
                      <a:r>
                        <a:rPr lang="en-US" sz="1200" dirty="0">
                          <a:effectLst/>
                          <a:latin typeface="Trefoil Sans" panose="00000500000000000000"/>
                        </a:rPr>
                        <a:t>​</a:t>
                      </a:r>
                      <a:endParaRPr lang="en-US" dirty="0">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base"/>
                      <a:r>
                        <a:rPr lang="en-US" sz="1200" b="1" err="1">
                          <a:effectLst/>
                          <a:latin typeface="Trefoil Sans" panose="00000500000000000000"/>
                        </a:rPr>
                        <a:t>QuynhGiao</a:t>
                      </a:r>
                      <a:r>
                        <a:rPr lang="en-US" sz="1200" b="1">
                          <a:effectLst/>
                          <a:latin typeface="Trefoil Sans" panose="00000500000000000000"/>
                        </a:rPr>
                        <a:t> Nguyen, Ph.D.​</a:t>
                      </a:r>
                      <a:endParaRPr lang="en-US" b="1">
                        <a:effectLst/>
                        <a:latin typeface="Trefoil Sans" panose="00000500000000000000"/>
                      </a:endParaRPr>
                    </a:p>
                    <a:p>
                      <a:pPr fontAlgn="base"/>
                      <a:r>
                        <a:rPr lang="en-US" sz="1200">
                          <a:effectLst/>
                          <a:latin typeface="Trefoil Sans" panose="00000500000000000000"/>
                        </a:rPr>
                        <a:t>Program Element </a:t>
                      </a:r>
                      <a:br>
                        <a:rPr lang="en-US" sz="1200">
                          <a:effectLst/>
                          <a:latin typeface="Trefoil Sans" panose="00000500000000000000"/>
                        </a:rPr>
                      </a:br>
                      <a:r>
                        <a:rPr lang="en-US" sz="1200">
                          <a:effectLst/>
                          <a:latin typeface="Trefoil Sans" panose="00000500000000000000"/>
                        </a:rPr>
                        <a:t>Manager; NASA's Game Changing Development Program </a:t>
                      </a:r>
                      <a:br>
                        <a:rPr lang="en-US" sz="1200">
                          <a:effectLst/>
                          <a:latin typeface="Trefoil Sans" panose="00000500000000000000"/>
                        </a:rPr>
                      </a:br>
                      <a:r>
                        <a:rPr lang="en-US" sz="1200">
                          <a:effectLst/>
                          <a:latin typeface="Trefoil Sans" panose="00000500000000000000"/>
                        </a:rPr>
                        <a:t>   – NASA​</a:t>
                      </a:r>
                      <a:endParaRPr lang="en-US">
                        <a:effectLst/>
                        <a:latin typeface="Trefoil Sans" panose="00000500000000000000"/>
                      </a:endParaRPr>
                    </a:p>
                    <a:p>
                      <a:pPr fontAlgn="base"/>
                      <a:r>
                        <a:rPr lang="en-US" sz="1200">
                          <a:effectLst/>
                          <a:latin typeface="Trefoil Sans" panose="00000500000000000000"/>
                        </a:rPr>
                        <a:t>​​</a:t>
                      </a:r>
                    </a:p>
                    <a:p>
                      <a:pPr lvl="0">
                        <a:buNone/>
                      </a:pPr>
                      <a:endParaRPr lang="en-US" sz="1200">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base"/>
                      <a:r>
                        <a:rPr lang="en-US" sz="1200" b="1">
                          <a:effectLst/>
                          <a:latin typeface="Trefoil Sans" panose="00000500000000000000"/>
                        </a:rPr>
                        <a:t>Lorna Wisham​</a:t>
                      </a:r>
                      <a:endParaRPr lang="en-US" b="1">
                        <a:effectLst/>
                        <a:latin typeface="Trefoil Sans" panose="00000500000000000000"/>
                      </a:endParaRPr>
                    </a:p>
                    <a:p>
                      <a:pPr fontAlgn="base"/>
                      <a:r>
                        <a:rPr lang="en-US" sz="1200">
                          <a:effectLst/>
                          <a:latin typeface="Trefoil Sans" panose="00000500000000000000"/>
                        </a:rPr>
                        <a:t>VP, Corporate Affairs &amp; Community Involvement and President, FirstEnergy </a:t>
                      </a:r>
                      <a:br>
                        <a:rPr lang="en-US" sz="1200">
                          <a:effectLst/>
                          <a:latin typeface="Trefoil Sans" panose="00000500000000000000"/>
                        </a:rPr>
                      </a:br>
                      <a:r>
                        <a:rPr lang="en-US" sz="1200">
                          <a:effectLst/>
                          <a:latin typeface="Trefoil Sans" panose="00000500000000000000"/>
                        </a:rPr>
                        <a:t>Foundation – FirstEnergy​</a:t>
                      </a:r>
                      <a:endParaRPr lang="en-US">
                        <a:effectLst/>
                        <a:latin typeface="Trefoil Sans" panose="00000500000000000000"/>
                      </a:endParaRPr>
                    </a:p>
                  </a:txBody>
                  <a:tcPr/>
                </a:tc>
                <a:extLst>
                  <a:ext uri="{0D108BD9-81ED-4DB2-BD59-A6C34878D82A}">
                    <a16:rowId xmlns:a16="http://schemas.microsoft.com/office/drawing/2014/main" val="1502176613"/>
                  </a:ext>
                </a:extLst>
              </a:tr>
              <a:tr h="1295400">
                <a:tc>
                  <a:txBody>
                    <a:bodyPr/>
                    <a:lstStyle/>
                    <a:p>
                      <a:pPr fontAlgn="auto"/>
                      <a:r>
                        <a:rPr lang="en-US" sz="1400">
                          <a:effectLst/>
                          <a:latin typeface="Trefoil Sans" panose="00000500000000000000"/>
                        </a:rPr>
                        <a:t>​</a:t>
                      </a:r>
                    </a:p>
                  </a:txBody>
                  <a:tcPr/>
                </a:tc>
                <a:tc>
                  <a:txBody>
                    <a:bodyPr/>
                    <a:lstStyle/>
                    <a:p>
                      <a:pPr fontAlgn="auto"/>
                      <a:r>
                        <a:rPr lang="en-US" sz="1400" dirty="0">
                          <a:effectLst/>
                          <a:latin typeface="Trefoil Sans" panose="00000500000000000000"/>
                        </a:rPr>
                        <a:t>​</a:t>
                      </a:r>
                    </a:p>
                  </a:txBody>
                  <a:tcPr/>
                </a:tc>
                <a:tc>
                  <a:txBody>
                    <a:bodyPr/>
                    <a:lstStyle/>
                    <a:p>
                      <a:pPr fontAlgn="auto"/>
                      <a:r>
                        <a:rPr lang="en-US" sz="1400" dirty="0">
                          <a:effectLst/>
                          <a:latin typeface="Trefoil Sans" panose="00000500000000000000"/>
                        </a:rPr>
                        <a:t>​</a:t>
                      </a:r>
                    </a:p>
                  </a:txBody>
                  <a:tcPr/>
                </a:tc>
                <a:tc>
                  <a:txBody>
                    <a:bodyPr/>
                    <a:lstStyle/>
                    <a:p>
                      <a:pPr fontAlgn="base"/>
                      <a:r>
                        <a:rPr lang="en-US" sz="1200" b="1">
                          <a:effectLst/>
                          <a:latin typeface="Trefoil Sans" panose="00000500000000000000"/>
                        </a:rPr>
                        <a:t>Tracy A. Oliver​</a:t>
                      </a:r>
                      <a:endParaRPr lang="en-US" b="1">
                        <a:effectLst/>
                        <a:latin typeface="Trefoil Sans" panose="00000500000000000000"/>
                      </a:endParaRPr>
                    </a:p>
                    <a:p>
                      <a:pPr fontAlgn="base"/>
                      <a:r>
                        <a:rPr lang="en-US" sz="1200">
                          <a:effectLst/>
                          <a:latin typeface="Trefoil Sans" panose="00000500000000000000"/>
                        </a:rPr>
                        <a:t>Director Media and Local Affairs – Dominion Energy Ohio​</a:t>
                      </a:r>
                      <a:endParaRPr lang="en-US">
                        <a:effectLst/>
                        <a:latin typeface="Trefoil Sans" panose="00000500000000000000"/>
                      </a:endParaRPr>
                    </a:p>
                  </a:txBody>
                  <a:tcPr/>
                </a:tc>
                <a:tc>
                  <a:txBody>
                    <a:bodyPr/>
                    <a:lstStyle/>
                    <a:p>
                      <a:pPr fontAlgn="auto"/>
                      <a:r>
                        <a:rPr lang="en-US" sz="1400">
                          <a:effectLst/>
                          <a:latin typeface="Trefoil Sans" panose="00000500000000000000"/>
                        </a:rPr>
                        <a:t>​</a:t>
                      </a:r>
                    </a:p>
                  </a:txBody>
                  <a:tcPr/>
                </a:tc>
                <a:tc>
                  <a:txBody>
                    <a:bodyPr/>
                    <a:lstStyle/>
                    <a:p>
                      <a:pPr fontAlgn="auto"/>
                      <a:r>
                        <a:rPr lang="en-US" sz="1400" dirty="0">
                          <a:effectLst/>
                          <a:latin typeface="Trefoil Sans" panose="00000500000000000000"/>
                        </a:rPr>
                        <a:t>​</a:t>
                      </a:r>
                    </a:p>
                  </a:txBody>
                  <a:tcPr/>
                </a:tc>
                <a:extLst>
                  <a:ext uri="{0D108BD9-81ED-4DB2-BD59-A6C34878D82A}">
                    <a16:rowId xmlns:a16="http://schemas.microsoft.com/office/drawing/2014/main" val="846522714"/>
                  </a:ext>
                </a:extLst>
              </a:tr>
            </a:tbl>
          </a:graphicData>
        </a:graphic>
      </p:graphicFrame>
      <p:sp>
        <p:nvSpPr>
          <p:cNvPr id="3" name="Title 2">
            <a:extLst>
              <a:ext uri="{FF2B5EF4-FFF2-40B4-BE49-F238E27FC236}">
                <a16:creationId xmlns:a16="http://schemas.microsoft.com/office/drawing/2014/main" id="{E477DA05-E9B0-40BC-A61E-2376A22A4099}"/>
              </a:ext>
            </a:extLst>
          </p:cNvPr>
          <p:cNvSpPr>
            <a:spLocks noGrp="1"/>
          </p:cNvSpPr>
          <p:nvPr>
            <p:ph type="title"/>
          </p:nvPr>
        </p:nvSpPr>
        <p:spPr/>
        <p:txBody>
          <a:bodyPr>
            <a:normAutofit/>
          </a:bodyPr>
          <a:lstStyle/>
          <a:p>
            <a:r>
              <a:rPr lang="en-US" sz="3200" dirty="0">
                <a:latin typeface="Trefoil Sans" panose="00000500000000000000" pitchFamily="50" charset="0"/>
                <a:cs typeface="Arial"/>
              </a:rPr>
              <a:t>2021 Women of Distinction Honorees</a:t>
            </a:r>
          </a:p>
        </p:txBody>
      </p:sp>
      <p:sp>
        <p:nvSpPr>
          <p:cNvPr id="5" name="AutoShape 2" descr="Image result for goodyea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goodyea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goodyea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Image result for goodyear"/>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A picture containing person, indoor, smiling, suit&#10;&#10;Description automatically generated">
            <a:extLst>
              <a:ext uri="{FF2B5EF4-FFF2-40B4-BE49-F238E27FC236}">
                <a16:creationId xmlns:a16="http://schemas.microsoft.com/office/drawing/2014/main" id="{FC5EDCD1-CFDA-4897-8C87-C1CFAF48D2BE}"/>
              </a:ext>
            </a:extLst>
          </p:cNvPr>
          <p:cNvPicPr>
            <a:picLocks noChangeAspect="1"/>
          </p:cNvPicPr>
          <p:nvPr/>
        </p:nvPicPr>
        <p:blipFill>
          <a:blip r:embed="rId3"/>
          <a:stretch>
            <a:fillRect/>
          </a:stretch>
        </p:blipFill>
        <p:spPr>
          <a:xfrm>
            <a:off x="1733911" y="2121396"/>
            <a:ext cx="990110" cy="1008695"/>
          </a:xfrm>
          <a:prstGeom prst="rect">
            <a:avLst/>
          </a:prstGeom>
        </p:spPr>
      </p:pic>
      <p:pic>
        <p:nvPicPr>
          <p:cNvPr id="15" name="Picture 14" descr="A picture containing person, outdoor, person&#10;&#10;Description automatically generated">
            <a:extLst>
              <a:ext uri="{FF2B5EF4-FFF2-40B4-BE49-F238E27FC236}">
                <a16:creationId xmlns:a16="http://schemas.microsoft.com/office/drawing/2014/main" id="{98F61F88-66CA-49E8-9687-7258E502B4D6}"/>
              </a:ext>
            </a:extLst>
          </p:cNvPr>
          <p:cNvPicPr>
            <a:picLocks noChangeAspect="1"/>
          </p:cNvPicPr>
          <p:nvPr/>
        </p:nvPicPr>
        <p:blipFill>
          <a:blip r:embed="rId4"/>
          <a:stretch>
            <a:fillRect/>
          </a:stretch>
        </p:blipFill>
        <p:spPr>
          <a:xfrm>
            <a:off x="7945034" y="2124826"/>
            <a:ext cx="912717" cy="991877"/>
          </a:xfrm>
          <a:prstGeom prst="rect">
            <a:avLst/>
          </a:prstGeom>
        </p:spPr>
      </p:pic>
      <p:pic>
        <p:nvPicPr>
          <p:cNvPr id="16" name="Picture 15">
            <a:extLst>
              <a:ext uri="{FF2B5EF4-FFF2-40B4-BE49-F238E27FC236}">
                <a16:creationId xmlns:a16="http://schemas.microsoft.com/office/drawing/2014/main" id="{55CD5CD9-E558-436F-9D8D-13CDFC2DD6ED}"/>
              </a:ext>
            </a:extLst>
          </p:cNvPr>
          <p:cNvPicPr>
            <a:picLocks noChangeAspect="1"/>
          </p:cNvPicPr>
          <p:nvPr/>
        </p:nvPicPr>
        <p:blipFill>
          <a:blip r:embed="rId5"/>
          <a:stretch>
            <a:fillRect/>
          </a:stretch>
        </p:blipFill>
        <p:spPr>
          <a:xfrm>
            <a:off x="4623754" y="3301700"/>
            <a:ext cx="1107108" cy="1009130"/>
          </a:xfrm>
          <a:prstGeom prst="rect">
            <a:avLst/>
          </a:prstGeom>
        </p:spPr>
      </p:pic>
      <p:pic>
        <p:nvPicPr>
          <p:cNvPr id="17" name="Picture 16">
            <a:extLst>
              <a:ext uri="{FF2B5EF4-FFF2-40B4-BE49-F238E27FC236}">
                <a16:creationId xmlns:a16="http://schemas.microsoft.com/office/drawing/2014/main" id="{1D5F7BE2-7742-4465-8EB2-07ADE27ECA52}"/>
              </a:ext>
            </a:extLst>
          </p:cNvPr>
          <p:cNvPicPr>
            <a:picLocks noChangeAspect="1"/>
          </p:cNvPicPr>
          <p:nvPr/>
        </p:nvPicPr>
        <p:blipFill>
          <a:blip r:embed="rId6"/>
          <a:stretch>
            <a:fillRect/>
          </a:stretch>
        </p:blipFill>
        <p:spPr>
          <a:xfrm>
            <a:off x="8038712" y="3301699"/>
            <a:ext cx="724696" cy="1009131"/>
          </a:xfrm>
          <a:prstGeom prst="rect">
            <a:avLst/>
          </a:prstGeom>
        </p:spPr>
      </p:pic>
      <p:pic>
        <p:nvPicPr>
          <p:cNvPr id="18" name="Picture 17">
            <a:extLst>
              <a:ext uri="{FF2B5EF4-FFF2-40B4-BE49-F238E27FC236}">
                <a16:creationId xmlns:a16="http://schemas.microsoft.com/office/drawing/2014/main" id="{604DDA5E-794D-4575-9F3F-994D78B08713}"/>
              </a:ext>
            </a:extLst>
          </p:cNvPr>
          <p:cNvPicPr>
            <a:picLocks noChangeAspect="1"/>
          </p:cNvPicPr>
          <p:nvPr/>
        </p:nvPicPr>
        <p:blipFill rotWithShape="1">
          <a:blip r:embed="rId7"/>
          <a:srcRect l="7930" r="7222" b="-1639"/>
          <a:stretch/>
        </p:blipFill>
        <p:spPr>
          <a:xfrm>
            <a:off x="1612966" y="3303033"/>
            <a:ext cx="1242406" cy="1009182"/>
          </a:xfrm>
          <a:prstGeom prst="rect">
            <a:avLst/>
          </a:prstGeom>
        </p:spPr>
      </p:pic>
      <p:pic>
        <p:nvPicPr>
          <p:cNvPr id="19" name="Picture 18" descr="A close - up of a person smiling&#10;&#10;Description automatically generated">
            <a:extLst>
              <a:ext uri="{FF2B5EF4-FFF2-40B4-BE49-F238E27FC236}">
                <a16:creationId xmlns:a16="http://schemas.microsoft.com/office/drawing/2014/main" id="{81D45570-78D8-4992-9680-BC1DF9C1B46C}"/>
              </a:ext>
            </a:extLst>
          </p:cNvPr>
          <p:cNvPicPr>
            <a:picLocks noChangeAspect="1"/>
          </p:cNvPicPr>
          <p:nvPr/>
        </p:nvPicPr>
        <p:blipFill>
          <a:blip r:embed="rId8"/>
          <a:stretch>
            <a:fillRect/>
          </a:stretch>
        </p:blipFill>
        <p:spPr>
          <a:xfrm>
            <a:off x="8057764" y="4545585"/>
            <a:ext cx="686597" cy="1009131"/>
          </a:xfrm>
          <a:prstGeom prst="rect">
            <a:avLst/>
          </a:prstGeom>
        </p:spPr>
      </p:pic>
      <p:pic>
        <p:nvPicPr>
          <p:cNvPr id="20" name="Picture 19">
            <a:extLst>
              <a:ext uri="{FF2B5EF4-FFF2-40B4-BE49-F238E27FC236}">
                <a16:creationId xmlns:a16="http://schemas.microsoft.com/office/drawing/2014/main" id="{957AD424-FB72-49DA-830C-01504551218E}"/>
              </a:ext>
            </a:extLst>
          </p:cNvPr>
          <p:cNvPicPr>
            <a:picLocks noChangeAspect="1"/>
          </p:cNvPicPr>
          <p:nvPr/>
        </p:nvPicPr>
        <p:blipFill>
          <a:blip r:embed="rId9"/>
          <a:stretch>
            <a:fillRect/>
          </a:stretch>
        </p:blipFill>
        <p:spPr>
          <a:xfrm>
            <a:off x="4585856" y="2126159"/>
            <a:ext cx="1183569" cy="1007798"/>
          </a:xfrm>
          <a:prstGeom prst="rect">
            <a:avLst/>
          </a:prstGeom>
        </p:spPr>
      </p:pic>
      <p:pic>
        <p:nvPicPr>
          <p:cNvPr id="21" name="Picture 20">
            <a:extLst>
              <a:ext uri="{FF2B5EF4-FFF2-40B4-BE49-F238E27FC236}">
                <a16:creationId xmlns:a16="http://schemas.microsoft.com/office/drawing/2014/main" id="{8E1FA07A-1F86-4DE3-AE58-1ADFCD1AF697}"/>
              </a:ext>
            </a:extLst>
          </p:cNvPr>
          <p:cNvPicPr>
            <a:picLocks noChangeAspect="1"/>
          </p:cNvPicPr>
          <p:nvPr/>
        </p:nvPicPr>
        <p:blipFill>
          <a:blip r:embed="rId10"/>
          <a:stretch>
            <a:fillRect/>
          </a:stretch>
        </p:blipFill>
        <p:spPr>
          <a:xfrm>
            <a:off x="1728714" y="4511081"/>
            <a:ext cx="1009130" cy="1009130"/>
          </a:xfrm>
          <a:prstGeom prst="rect">
            <a:avLst/>
          </a:prstGeom>
        </p:spPr>
      </p:pic>
      <p:pic>
        <p:nvPicPr>
          <p:cNvPr id="22" name="Picture 21" descr="A picture containing person, posing&#10;&#10;Description automatically generated">
            <a:extLst>
              <a:ext uri="{FF2B5EF4-FFF2-40B4-BE49-F238E27FC236}">
                <a16:creationId xmlns:a16="http://schemas.microsoft.com/office/drawing/2014/main" id="{A38E89F1-7F49-4605-8C95-C8840047F25A}"/>
              </a:ext>
            </a:extLst>
          </p:cNvPr>
          <p:cNvPicPr>
            <a:picLocks noChangeAspect="1"/>
          </p:cNvPicPr>
          <p:nvPr/>
        </p:nvPicPr>
        <p:blipFill rotWithShape="1">
          <a:blip r:embed="rId11"/>
          <a:srcRect l="8333" r="10417"/>
          <a:stretch/>
        </p:blipFill>
        <p:spPr>
          <a:xfrm>
            <a:off x="4660332" y="4511081"/>
            <a:ext cx="1010466" cy="1009130"/>
          </a:xfrm>
          <a:prstGeom prst="rect">
            <a:avLst/>
          </a:prstGeom>
        </p:spPr>
      </p:pic>
      <p:sp>
        <p:nvSpPr>
          <p:cNvPr id="33" name="TextBox 2">
            <a:extLst>
              <a:ext uri="{FF2B5EF4-FFF2-40B4-BE49-F238E27FC236}">
                <a16:creationId xmlns:a16="http://schemas.microsoft.com/office/drawing/2014/main" id="{2C8CB026-57D0-4D25-B767-F3D28EDE2B94}"/>
              </a:ext>
            </a:extLst>
          </p:cNvPr>
          <p:cNvSpPr txBox="1"/>
          <p:nvPr/>
        </p:nvSpPr>
        <p:spPr>
          <a:xfrm>
            <a:off x="3908399" y="1587613"/>
            <a:ext cx="465749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Trefoil Sans" panose="00000500000000000000" pitchFamily="50" charset="0"/>
                <a:cs typeface="Arial"/>
              </a:rPr>
              <a:t>2021 Women of Distinction</a:t>
            </a:r>
            <a:endParaRPr lang="en-US" dirty="0">
              <a:latin typeface="Trefoil Sans" panose="00000500000000000000" pitchFamily="50" charset="0"/>
              <a:cs typeface="Calibri"/>
            </a:endParaRPr>
          </a:p>
        </p:txBody>
      </p:sp>
      <p:pic>
        <p:nvPicPr>
          <p:cNvPr id="25" name="Picture 24">
            <a:extLst>
              <a:ext uri="{FF2B5EF4-FFF2-40B4-BE49-F238E27FC236}">
                <a16:creationId xmlns:a16="http://schemas.microsoft.com/office/drawing/2014/main" id="{466C16B5-A5FA-4071-B74A-65C0C9F2E9A2}"/>
              </a:ext>
            </a:extLst>
          </p:cNvPr>
          <p:cNvPicPr/>
          <p:nvPr/>
        </p:nvPicPr>
        <p:blipFill rotWithShape="1">
          <a:blip r:embed="rId12" cstate="print">
            <a:extLst>
              <a:ext uri="{28A0092B-C50C-407E-A947-70E740481C1C}">
                <a14:useLocalDpi xmlns:a14="http://schemas.microsoft.com/office/drawing/2010/main" val="0"/>
              </a:ext>
            </a:extLst>
          </a:blip>
          <a:srcRect l="10691" r="9129" b="14564"/>
          <a:stretch/>
        </p:blipFill>
        <p:spPr bwMode="auto">
          <a:xfrm>
            <a:off x="4822386" y="5720462"/>
            <a:ext cx="848413" cy="876696"/>
          </a:xfrm>
          <a:prstGeom prst="rect">
            <a:avLst/>
          </a:prstGeom>
          <a:noFill/>
          <a:ln>
            <a:noFill/>
          </a:ln>
          <a:extLst>
            <a:ext uri="{53640926-AAD7-44D8-BBD7-CCE9431645EC}">
              <a14:shadowObscured xmlns:a14="http://schemas.microsoft.com/office/drawing/2010/main"/>
            </a:ext>
          </a:extLst>
        </p:spPr>
      </p:pic>
      <p:pic>
        <p:nvPicPr>
          <p:cNvPr id="23" name="Picture 22" descr="Shape&#10;&#10;Description automatically generated">
            <a:extLst>
              <a:ext uri="{FF2B5EF4-FFF2-40B4-BE49-F238E27FC236}">
                <a16:creationId xmlns:a16="http://schemas.microsoft.com/office/drawing/2014/main" id="{5DB886A4-8FB5-4FDB-9E3F-0309538FA217}"/>
              </a:ext>
            </a:extLst>
          </p:cNvPr>
          <p:cNvPicPr>
            <a:picLocks noChangeAspect="1"/>
          </p:cNvPicPr>
          <p:nvPr/>
        </p:nvPicPr>
        <p:blipFill rotWithShape="1">
          <a:blip r:embed="rId13"/>
          <a:srcRect l="14141" r="14537"/>
          <a:stretch/>
        </p:blipFill>
        <p:spPr>
          <a:xfrm>
            <a:off x="10550350" y="1244334"/>
            <a:ext cx="1524165" cy="1464354"/>
          </a:xfrm>
          <a:prstGeom prst="rect">
            <a:avLst/>
          </a:prstGeom>
        </p:spPr>
      </p:pic>
    </p:spTree>
    <p:extLst>
      <p:ext uri="{BB962C8B-B14F-4D97-AF65-F5344CB8AC3E}">
        <p14:creationId xmlns:p14="http://schemas.microsoft.com/office/powerpoint/2010/main" val="232417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7DA05-E9B0-40BC-A61E-2376A22A4099}"/>
              </a:ext>
            </a:extLst>
          </p:cNvPr>
          <p:cNvSpPr>
            <a:spLocks noGrp="1"/>
          </p:cNvSpPr>
          <p:nvPr>
            <p:ph type="title"/>
          </p:nvPr>
        </p:nvSpPr>
        <p:spPr/>
        <p:txBody>
          <a:bodyPr>
            <a:normAutofit/>
          </a:bodyPr>
          <a:lstStyle/>
          <a:p>
            <a:r>
              <a:rPr lang="en-US" sz="3200" dirty="0">
                <a:latin typeface="Trefoil Sans" panose="00000500000000000000" pitchFamily="50" charset="0"/>
                <a:cs typeface="Arial"/>
              </a:rPr>
              <a:t>2021 Women of Distinction Honorees</a:t>
            </a:r>
          </a:p>
        </p:txBody>
      </p:sp>
      <p:sp>
        <p:nvSpPr>
          <p:cNvPr id="5" name="AutoShape 2" descr="Image result for goodyea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goodyea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goodyear"/>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goodyear"/>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goodyear"/>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Image result for goodyear"/>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2">
            <a:extLst>
              <a:ext uri="{FF2B5EF4-FFF2-40B4-BE49-F238E27FC236}">
                <a16:creationId xmlns:a16="http://schemas.microsoft.com/office/drawing/2014/main" id="{2567F78F-CA73-4099-A6D6-A11E262E207D}"/>
              </a:ext>
            </a:extLst>
          </p:cNvPr>
          <p:cNvSpPr txBox="1"/>
          <p:nvPr/>
        </p:nvSpPr>
        <p:spPr>
          <a:xfrm>
            <a:off x="1717290" y="2346738"/>
            <a:ext cx="46574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Trefoil Sans" panose="00000500000000000000" pitchFamily="50" charset="0"/>
                <a:cs typeface="Arial"/>
              </a:rPr>
              <a:t>2021 Leaders of Tomorrow</a:t>
            </a:r>
            <a:endParaRPr lang="en-US" dirty="0">
              <a:latin typeface="Trefoil Sans" panose="00000500000000000000" pitchFamily="50" charset="0"/>
              <a:cs typeface="Calibri" panose="020F0502020204030204"/>
            </a:endParaRPr>
          </a:p>
          <a:p>
            <a:pPr algn="ctr"/>
            <a:r>
              <a:rPr lang="en-US" b="1" dirty="0">
                <a:latin typeface="Trefoil Sans" panose="00000500000000000000" pitchFamily="50" charset="0"/>
                <a:cs typeface="Calibri"/>
              </a:rPr>
              <a:t>Scholarship Recipients</a:t>
            </a:r>
          </a:p>
        </p:txBody>
      </p:sp>
      <p:pic>
        <p:nvPicPr>
          <p:cNvPr id="14" name="Picture 13">
            <a:extLst>
              <a:ext uri="{FF2B5EF4-FFF2-40B4-BE49-F238E27FC236}">
                <a16:creationId xmlns:a16="http://schemas.microsoft.com/office/drawing/2014/main" id="{8AF9A12A-8C87-4BED-823E-4BBFE8F6E553}"/>
              </a:ext>
            </a:extLst>
          </p:cNvPr>
          <p:cNvPicPr>
            <a:picLocks noChangeAspect="1"/>
          </p:cNvPicPr>
          <p:nvPr/>
        </p:nvPicPr>
        <p:blipFill>
          <a:blip r:embed="rId3"/>
          <a:stretch>
            <a:fillRect/>
          </a:stretch>
        </p:blipFill>
        <p:spPr>
          <a:xfrm>
            <a:off x="1946806" y="3361166"/>
            <a:ext cx="1307981" cy="1741099"/>
          </a:xfrm>
          <a:prstGeom prst="rect">
            <a:avLst/>
          </a:prstGeom>
        </p:spPr>
      </p:pic>
      <p:sp>
        <p:nvSpPr>
          <p:cNvPr id="15" name="TextBox 4">
            <a:extLst>
              <a:ext uri="{FF2B5EF4-FFF2-40B4-BE49-F238E27FC236}">
                <a16:creationId xmlns:a16="http://schemas.microsoft.com/office/drawing/2014/main" id="{F2C461D3-472B-444F-8BF9-A8672FBF9307}"/>
              </a:ext>
            </a:extLst>
          </p:cNvPr>
          <p:cNvSpPr txBox="1"/>
          <p:nvPr/>
        </p:nvSpPr>
        <p:spPr>
          <a:xfrm>
            <a:off x="1430828" y="5247385"/>
            <a:ext cx="233993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Trefoil Sans" panose="00000500000000000000"/>
                <a:cs typeface="Arial"/>
              </a:rPr>
              <a:t>Hailey Edie</a:t>
            </a:r>
          </a:p>
          <a:p>
            <a:pPr algn="ctr"/>
            <a:r>
              <a:rPr lang="en-US" sz="1200" dirty="0">
                <a:latin typeface="Trefoil Sans" panose="00000500000000000000"/>
                <a:cs typeface="Arial"/>
              </a:rPr>
              <a:t>Carrollton High School</a:t>
            </a:r>
          </a:p>
        </p:txBody>
      </p:sp>
      <p:pic>
        <p:nvPicPr>
          <p:cNvPr id="16" name="Picture 15" descr="A picture containing person, outdoor&#10;&#10;Description automatically generated">
            <a:extLst>
              <a:ext uri="{FF2B5EF4-FFF2-40B4-BE49-F238E27FC236}">
                <a16:creationId xmlns:a16="http://schemas.microsoft.com/office/drawing/2014/main" id="{EACB4186-43DD-4D68-8BBE-E745C589765A}"/>
              </a:ext>
            </a:extLst>
          </p:cNvPr>
          <p:cNvPicPr>
            <a:picLocks noChangeAspect="1"/>
          </p:cNvPicPr>
          <p:nvPr/>
        </p:nvPicPr>
        <p:blipFill>
          <a:blip r:embed="rId4"/>
          <a:stretch>
            <a:fillRect/>
          </a:stretch>
        </p:blipFill>
        <p:spPr>
          <a:xfrm>
            <a:off x="5521065" y="3352539"/>
            <a:ext cx="1183257" cy="1741099"/>
          </a:xfrm>
          <a:prstGeom prst="rect">
            <a:avLst/>
          </a:prstGeom>
        </p:spPr>
      </p:pic>
      <p:pic>
        <p:nvPicPr>
          <p:cNvPr id="17" name="Picture 16">
            <a:extLst>
              <a:ext uri="{FF2B5EF4-FFF2-40B4-BE49-F238E27FC236}">
                <a16:creationId xmlns:a16="http://schemas.microsoft.com/office/drawing/2014/main" id="{502EDB76-A1BA-47A3-9183-3C89C0A12C59}"/>
              </a:ext>
            </a:extLst>
          </p:cNvPr>
          <p:cNvPicPr>
            <a:picLocks noChangeAspect="1"/>
          </p:cNvPicPr>
          <p:nvPr/>
        </p:nvPicPr>
        <p:blipFill>
          <a:blip r:embed="rId5"/>
          <a:stretch>
            <a:fillRect/>
          </a:stretch>
        </p:blipFill>
        <p:spPr>
          <a:xfrm>
            <a:off x="3632992" y="3352539"/>
            <a:ext cx="1500278" cy="1741099"/>
          </a:xfrm>
          <a:prstGeom prst="rect">
            <a:avLst/>
          </a:prstGeom>
        </p:spPr>
      </p:pic>
      <p:sp>
        <p:nvSpPr>
          <p:cNvPr id="18" name="TextBox 7">
            <a:extLst>
              <a:ext uri="{FF2B5EF4-FFF2-40B4-BE49-F238E27FC236}">
                <a16:creationId xmlns:a16="http://schemas.microsoft.com/office/drawing/2014/main" id="{2BC6D775-F758-4D0C-8B0C-AB5F967399E9}"/>
              </a:ext>
            </a:extLst>
          </p:cNvPr>
          <p:cNvSpPr txBox="1"/>
          <p:nvPr/>
        </p:nvSpPr>
        <p:spPr>
          <a:xfrm>
            <a:off x="2993612" y="5208216"/>
            <a:ext cx="27524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Trefoil Sans" panose="00000500000000000000"/>
                <a:cs typeface="Arial"/>
              </a:rPr>
              <a:t>Nia Guess</a:t>
            </a:r>
          </a:p>
          <a:p>
            <a:pPr algn="ctr"/>
            <a:r>
              <a:rPr lang="en-US" sz="1200" dirty="0">
                <a:latin typeface="Trefoil Sans" panose="00000500000000000000"/>
                <a:cs typeface="Arial"/>
              </a:rPr>
              <a:t>Cornerstone Christian </a:t>
            </a:r>
            <a:br>
              <a:rPr lang="en-US" sz="1200" dirty="0">
                <a:latin typeface="Trefoil Sans" panose="00000500000000000000"/>
                <a:cs typeface="Arial"/>
              </a:rPr>
            </a:br>
            <a:r>
              <a:rPr lang="en-US" sz="1200" dirty="0">
                <a:latin typeface="Trefoil Sans" panose="00000500000000000000"/>
                <a:cs typeface="Arial"/>
              </a:rPr>
              <a:t>Academy</a:t>
            </a:r>
          </a:p>
        </p:txBody>
      </p:sp>
      <p:sp>
        <p:nvSpPr>
          <p:cNvPr id="19" name="TextBox 8">
            <a:extLst>
              <a:ext uri="{FF2B5EF4-FFF2-40B4-BE49-F238E27FC236}">
                <a16:creationId xmlns:a16="http://schemas.microsoft.com/office/drawing/2014/main" id="{6C7940EB-3CA5-44A8-AD5E-1FA1EC60C982}"/>
              </a:ext>
            </a:extLst>
          </p:cNvPr>
          <p:cNvSpPr txBox="1"/>
          <p:nvPr/>
        </p:nvSpPr>
        <p:spPr>
          <a:xfrm>
            <a:off x="4694276" y="5251349"/>
            <a:ext cx="296622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Trefoil Sans" panose="00000500000000000000"/>
                <a:cs typeface="Arial"/>
              </a:rPr>
              <a:t>Halle </a:t>
            </a:r>
            <a:r>
              <a:rPr lang="en-US" sz="1200" b="1" dirty="0" err="1">
                <a:latin typeface="Trefoil Sans" panose="00000500000000000000"/>
                <a:cs typeface="Arial"/>
              </a:rPr>
              <a:t>Preneta</a:t>
            </a:r>
            <a:endParaRPr lang="en-US" sz="1200" b="1" dirty="0">
              <a:latin typeface="Trefoil Sans" panose="00000500000000000000"/>
              <a:cs typeface="Arial"/>
            </a:endParaRPr>
          </a:p>
          <a:p>
            <a:pPr algn="ctr"/>
            <a:r>
              <a:rPr lang="en-US" sz="1200" dirty="0" err="1">
                <a:latin typeface="Trefoil Sans" panose="00000500000000000000"/>
                <a:cs typeface="Arial"/>
              </a:rPr>
              <a:t>Kenston</a:t>
            </a:r>
            <a:r>
              <a:rPr lang="en-US" sz="1200" dirty="0">
                <a:latin typeface="Trefoil Sans" panose="00000500000000000000"/>
                <a:cs typeface="Arial"/>
              </a:rPr>
              <a:t> High School</a:t>
            </a:r>
          </a:p>
        </p:txBody>
      </p:sp>
      <p:sp>
        <p:nvSpPr>
          <p:cNvPr id="20" name="TextBox 9">
            <a:extLst>
              <a:ext uri="{FF2B5EF4-FFF2-40B4-BE49-F238E27FC236}">
                <a16:creationId xmlns:a16="http://schemas.microsoft.com/office/drawing/2014/main" id="{A3814C51-CD3E-4490-B4F2-8CF44B3E645A}"/>
              </a:ext>
            </a:extLst>
          </p:cNvPr>
          <p:cNvSpPr txBox="1"/>
          <p:nvPr/>
        </p:nvSpPr>
        <p:spPr>
          <a:xfrm>
            <a:off x="6654940" y="2273253"/>
            <a:ext cx="46574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Trefoil Sans" panose="00000500000000000000" pitchFamily="50" charset="0"/>
                <a:cs typeface="Arial"/>
              </a:rPr>
              <a:t>2021 Advancing Women </a:t>
            </a:r>
            <a:br>
              <a:rPr lang="en-US" b="1" dirty="0">
                <a:latin typeface="Trefoil Sans" panose="00000500000000000000" pitchFamily="50" charset="0"/>
                <a:cs typeface="Arial"/>
              </a:rPr>
            </a:br>
            <a:r>
              <a:rPr lang="en-US" b="1" dirty="0">
                <a:latin typeface="Trefoil Sans" panose="00000500000000000000" pitchFamily="50" charset="0"/>
                <a:cs typeface="Arial"/>
              </a:rPr>
              <a:t>Award Honoree</a:t>
            </a:r>
          </a:p>
        </p:txBody>
      </p:sp>
      <p:pic>
        <p:nvPicPr>
          <p:cNvPr id="21" name="Picture 20">
            <a:extLst>
              <a:ext uri="{FF2B5EF4-FFF2-40B4-BE49-F238E27FC236}">
                <a16:creationId xmlns:a16="http://schemas.microsoft.com/office/drawing/2014/main" id="{E57361B3-AD33-4AA4-8FA0-1640E6EB52FD}"/>
              </a:ext>
            </a:extLst>
          </p:cNvPr>
          <p:cNvPicPr>
            <a:picLocks noChangeAspect="1"/>
          </p:cNvPicPr>
          <p:nvPr/>
        </p:nvPicPr>
        <p:blipFill>
          <a:blip r:embed="rId6"/>
          <a:stretch>
            <a:fillRect/>
          </a:stretch>
        </p:blipFill>
        <p:spPr>
          <a:xfrm>
            <a:off x="7506138" y="3355654"/>
            <a:ext cx="2743200" cy="1543050"/>
          </a:xfrm>
          <a:prstGeom prst="rect">
            <a:avLst/>
          </a:prstGeom>
        </p:spPr>
      </p:pic>
      <p:sp>
        <p:nvSpPr>
          <p:cNvPr id="22" name="TextBox 11">
            <a:extLst>
              <a:ext uri="{FF2B5EF4-FFF2-40B4-BE49-F238E27FC236}">
                <a16:creationId xmlns:a16="http://schemas.microsoft.com/office/drawing/2014/main" id="{A772E4FA-59D5-4789-ADB1-2C7C1BC0BDE4}"/>
              </a:ext>
            </a:extLst>
          </p:cNvPr>
          <p:cNvSpPr txBox="1"/>
          <p:nvPr/>
        </p:nvSpPr>
        <p:spPr>
          <a:xfrm>
            <a:off x="7360119" y="5251347"/>
            <a:ext cx="296622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atin typeface="Trefoil Sans" panose="020B0000000000000000"/>
                <a:cs typeface="Arial"/>
              </a:rPr>
              <a:t>Nestlé USA</a:t>
            </a:r>
            <a:endParaRPr lang="en-US" dirty="0">
              <a:latin typeface="Trefoil Sans" panose="020B0000000000000000"/>
            </a:endParaRPr>
          </a:p>
        </p:txBody>
      </p:sp>
      <p:pic>
        <p:nvPicPr>
          <p:cNvPr id="23" name="Picture 22" descr="Shape&#10;&#10;Description automatically generated">
            <a:extLst>
              <a:ext uri="{FF2B5EF4-FFF2-40B4-BE49-F238E27FC236}">
                <a16:creationId xmlns:a16="http://schemas.microsoft.com/office/drawing/2014/main" id="{064265B8-64F9-4223-BC32-A5A99E6CC9A9}"/>
              </a:ext>
            </a:extLst>
          </p:cNvPr>
          <p:cNvPicPr>
            <a:picLocks noChangeAspect="1"/>
          </p:cNvPicPr>
          <p:nvPr/>
        </p:nvPicPr>
        <p:blipFill rotWithShape="1">
          <a:blip r:embed="rId7"/>
          <a:srcRect l="14141" r="14537"/>
          <a:stretch/>
        </p:blipFill>
        <p:spPr>
          <a:xfrm>
            <a:off x="10550350" y="1244334"/>
            <a:ext cx="1524165" cy="1464354"/>
          </a:xfrm>
          <a:prstGeom prst="rect">
            <a:avLst/>
          </a:prstGeom>
        </p:spPr>
      </p:pic>
    </p:spTree>
    <p:extLst>
      <p:ext uri="{BB962C8B-B14F-4D97-AF65-F5344CB8AC3E}">
        <p14:creationId xmlns:p14="http://schemas.microsoft.com/office/powerpoint/2010/main" val="1514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BCE9-31FA-4E3F-934F-7E5E4F1D29CE}"/>
              </a:ext>
            </a:extLst>
          </p:cNvPr>
          <p:cNvSpPr>
            <a:spLocks noGrp="1"/>
          </p:cNvSpPr>
          <p:nvPr>
            <p:ph type="ctrTitle"/>
          </p:nvPr>
        </p:nvSpPr>
        <p:spPr>
          <a:xfrm>
            <a:off x="5290457" y="3434859"/>
            <a:ext cx="6828971" cy="1047259"/>
          </a:xfrm>
        </p:spPr>
        <p:txBody>
          <a:bodyPr/>
          <a:lstStyle/>
          <a:p>
            <a:pPr algn="l"/>
            <a:r>
              <a:rPr lang="en-US" sz="8800" dirty="0"/>
              <a:t>Judith Matsko</a:t>
            </a:r>
          </a:p>
        </p:txBody>
      </p:sp>
      <p:sp>
        <p:nvSpPr>
          <p:cNvPr id="3" name="Content Placeholder 2">
            <a:extLst>
              <a:ext uri="{FF2B5EF4-FFF2-40B4-BE49-F238E27FC236}">
                <a16:creationId xmlns:a16="http://schemas.microsoft.com/office/drawing/2014/main" id="{7B0A7038-E5CB-46FE-ABD6-18FEC788B509}"/>
              </a:ext>
            </a:extLst>
          </p:cNvPr>
          <p:cNvSpPr>
            <a:spLocks noGrp="1"/>
          </p:cNvSpPr>
          <p:nvPr>
            <p:ph idx="1"/>
          </p:nvPr>
        </p:nvSpPr>
        <p:spPr>
          <a:xfrm>
            <a:off x="5290457" y="4482118"/>
            <a:ext cx="5533913" cy="826911"/>
          </a:xfrm>
        </p:spPr>
        <p:txBody>
          <a:bodyPr/>
          <a:lstStyle/>
          <a:p>
            <a:pPr algn="l"/>
            <a:r>
              <a:rPr lang="en-US" sz="4800" dirty="0"/>
              <a:t>Board Chair</a:t>
            </a:r>
          </a:p>
        </p:txBody>
      </p:sp>
    </p:spTree>
    <p:extLst>
      <p:ext uri="{BB962C8B-B14F-4D97-AF65-F5344CB8AC3E}">
        <p14:creationId xmlns:p14="http://schemas.microsoft.com/office/powerpoint/2010/main" val="412265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98D63-4E7E-4084-8B62-021BF2077A19}"/>
              </a:ext>
            </a:extLst>
          </p:cNvPr>
          <p:cNvSpPr>
            <a:spLocks noGrp="1"/>
          </p:cNvSpPr>
          <p:nvPr>
            <p:ph type="title"/>
          </p:nvPr>
        </p:nvSpPr>
        <p:spPr/>
        <p:txBody>
          <a:bodyPr>
            <a:normAutofit/>
          </a:bodyPr>
          <a:lstStyle/>
          <a:p>
            <a:r>
              <a:rPr lang="en-US" dirty="0"/>
              <a:t>Community Engagement Highlights</a:t>
            </a:r>
          </a:p>
        </p:txBody>
      </p:sp>
      <p:sp>
        <p:nvSpPr>
          <p:cNvPr id="4" name="Text Placeholder 3">
            <a:extLst>
              <a:ext uri="{FF2B5EF4-FFF2-40B4-BE49-F238E27FC236}">
                <a16:creationId xmlns:a16="http://schemas.microsoft.com/office/drawing/2014/main" id="{6C6DFA5A-6B66-4881-85FE-CE31CCBC37B9}"/>
              </a:ext>
            </a:extLst>
          </p:cNvPr>
          <p:cNvSpPr>
            <a:spLocks noGrp="1"/>
          </p:cNvSpPr>
          <p:nvPr>
            <p:ph type="body" sz="quarter" idx="4294967295"/>
          </p:nvPr>
        </p:nvSpPr>
        <p:spPr>
          <a:xfrm>
            <a:off x="838200" y="1637482"/>
            <a:ext cx="5099050" cy="4095750"/>
          </a:xfrm>
        </p:spPr>
        <p:txBody>
          <a:bodyPr>
            <a:normAutofit/>
          </a:bodyPr>
          <a:lstStyle/>
          <a:p>
            <a:r>
              <a:rPr lang="en-US" sz="2400" dirty="0"/>
              <a:t>Raised over $100K to support Social Justice Seeker program</a:t>
            </a:r>
          </a:p>
          <a:p>
            <a:endParaRPr lang="en-US" sz="2400" dirty="0"/>
          </a:p>
          <a:p>
            <a:r>
              <a:rPr lang="en-US" sz="2400" dirty="0"/>
              <a:t>Received a $10,000 bequest from the estate of Elsie </a:t>
            </a:r>
            <a:r>
              <a:rPr lang="en-US" sz="2400" dirty="0" err="1"/>
              <a:t>Sickafoose</a:t>
            </a:r>
            <a:r>
              <a:rPr lang="en-US" sz="2400" dirty="0"/>
              <a:t> to support financial aid for girls</a:t>
            </a:r>
          </a:p>
        </p:txBody>
      </p:sp>
      <p:pic>
        <p:nvPicPr>
          <p:cNvPr id="9" name="Picture 8">
            <a:extLst>
              <a:ext uri="{FF2B5EF4-FFF2-40B4-BE49-F238E27FC236}">
                <a16:creationId xmlns:a16="http://schemas.microsoft.com/office/drawing/2014/main" id="{5D8FC3FB-531F-4D16-9BA1-08EB993D0B6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345316" y="1280161"/>
            <a:ext cx="3340716" cy="3488082"/>
          </a:xfrm>
          <a:prstGeom prst="rect">
            <a:avLst/>
          </a:prstGeom>
        </p:spPr>
      </p:pic>
      <p:pic>
        <p:nvPicPr>
          <p:cNvPr id="7" name="Picture 6">
            <a:extLst>
              <a:ext uri="{FF2B5EF4-FFF2-40B4-BE49-F238E27FC236}">
                <a16:creationId xmlns:a16="http://schemas.microsoft.com/office/drawing/2014/main" id="{F7B24E99-FC04-4E34-BB16-E4691A8A1AED}"/>
              </a:ext>
            </a:extLst>
          </p:cNvPr>
          <p:cNvPicPr>
            <a:picLocks noChangeAspect="1"/>
          </p:cNvPicPr>
          <p:nvPr/>
        </p:nvPicPr>
        <p:blipFill>
          <a:blip r:embed="rId4"/>
          <a:stretch>
            <a:fillRect/>
          </a:stretch>
        </p:blipFill>
        <p:spPr>
          <a:xfrm>
            <a:off x="3021100" y="3922766"/>
            <a:ext cx="3672308" cy="2515675"/>
          </a:xfrm>
          <a:prstGeom prst="rect">
            <a:avLst/>
          </a:prstGeom>
        </p:spPr>
      </p:pic>
    </p:spTree>
    <p:extLst>
      <p:ext uri="{BB962C8B-B14F-4D97-AF65-F5344CB8AC3E}">
        <p14:creationId xmlns:p14="http://schemas.microsoft.com/office/powerpoint/2010/main" val="1897945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5BA8C-8B35-4376-8ED7-ADE51708EB53}"/>
              </a:ext>
            </a:extLst>
          </p:cNvPr>
          <p:cNvSpPr>
            <a:spLocks noGrp="1"/>
          </p:cNvSpPr>
          <p:nvPr>
            <p:ph idx="1"/>
          </p:nvPr>
        </p:nvSpPr>
        <p:spPr>
          <a:xfrm>
            <a:off x="838200" y="1375025"/>
            <a:ext cx="5575300" cy="4238625"/>
          </a:xfrm>
        </p:spPr>
        <p:txBody>
          <a:bodyPr>
            <a:normAutofit/>
          </a:bodyPr>
          <a:lstStyle/>
          <a:p>
            <a:r>
              <a:rPr lang="en-US" sz="2000" dirty="0">
                <a:latin typeface="Trefoil Sans" panose="00000500000000000000" pitchFamily="50" charset="0"/>
              </a:rPr>
              <a:t>Raised over $62,000 for the Cookie Relief Fund to provide relief to troops with cookie surplus across the council</a:t>
            </a:r>
            <a:endParaRPr lang="en-US" sz="2000" dirty="0">
              <a:effectLst/>
              <a:latin typeface="Trefoil Sans" panose="00000500000000000000" pitchFamily="50" charset="0"/>
              <a:ea typeface="Times New Roman" panose="02020603050405020304" pitchFamily="18" charset="0"/>
              <a:cs typeface="Times New Roman" panose="02020603050405020304" pitchFamily="18" charset="0"/>
            </a:endParaRPr>
          </a:p>
          <a:p>
            <a:pPr>
              <a:lnSpc>
                <a:spcPct val="110000"/>
              </a:lnSpc>
              <a:spcBef>
                <a:spcPts val="0"/>
              </a:spcBef>
            </a:pPr>
            <a:r>
              <a:rPr lang="en-US" sz="2000" dirty="0">
                <a:effectLst/>
                <a:latin typeface="Trefoil Sans" panose="00000500000000000000" pitchFamily="50" charset="0"/>
                <a:ea typeface="Times New Roman" panose="02020603050405020304" pitchFamily="18" charset="0"/>
                <a:cs typeface="Times New Roman" panose="02020603050405020304" pitchFamily="18" charset="0"/>
              </a:rPr>
              <a:t>Provided cookie donations in honor of our </a:t>
            </a:r>
            <a:r>
              <a:rPr lang="en-US" sz="2000" dirty="0">
                <a:latin typeface="Trefoil Sans" panose="00000500000000000000" pitchFamily="50" charset="0"/>
                <a:ea typeface="Times New Roman" panose="02020603050405020304" pitchFamily="18" charset="0"/>
                <a:cs typeface="Times New Roman" panose="02020603050405020304" pitchFamily="18" charset="0"/>
              </a:rPr>
              <a:t>most generous partners to </a:t>
            </a:r>
            <a:r>
              <a:rPr lang="en-US" sz="2000" dirty="0">
                <a:effectLst/>
                <a:latin typeface="Trefoil Sans" panose="00000500000000000000" pitchFamily="50" charset="0"/>
                <a:ea typeface="Times New Roman" panose="02020603050405020304" pitchFamily="18" charset="0"/>
                <a:cs typeface="Times New Roman" panose="02020603050405020304" pitchFamily="18" charset="0"/>
              </a:rPr>
              <a:t>the Akron-Canton Foodbank, Second Harvest Foodbank, Cleveland Foodbank, Hunger Network of Cleveland, May Dugan Center, Akron Metropolitan Housing Authority, Akron Children’s Hospital and Rainbow Babies &amp; Children’s Hospital. </a:t>
            </a:r>
            <a:endParaRPr lang="en-US" sz="3200" dirty="0"/>
          </a:p>
        </p:txBody>
      </p:sp>
      <p:sp>
        <p:nvSpPr>
          <p:cNvPr id="3" name="Title 2">
            <a:extLst>
              <a:ext uri="{FF2B5EF4-FFF2-40B4-BE49-F238E27FC236}">
                <a16:creationId xmlns:a16="http://schemas.microsoft.com/office/drawing/2014/main" id="{47C34D25-622A-460B-8083-AEA89669FF28}"/>
              </a:ext>
            </a:extLst>
          </p:cNvPr>
          <p:cNvSpPr>
            <a:spLocks noGrp="1"/>
          </p:cNvSpPr>
          <p:nvPr>
            <p:ph type="title"/>
          </p:nvPr>
        </p:nvSpPr>
        <p:spPr/>
        <p:txBody>
          <a:bodyPr>
            <a:normAutofit/>
          </a:bodyPr>
          <a:lstStyle/>
          <a:p>
            <a:r>
              <a:rPr lang="en-US" dirty="0"/>
              <a:t>Community Engagement Highlights, continued</a:t>
            </a:r>
          </a:p>
        </p:txBody>
      </p:sp>
      <p:pic>
        <p:nvPicPr>
          <p:cNvPr id="20" name="Picture 19" descr="A group of people standing in a room&#10;&#10;Description automatically generated">
            <a:extLst>
              <a:ext uri="{FF2B5EF4-FFF2-40B4-BE49-F238E27FC236}">
                <a16:creationId xmlns:a16="http://schemas.microsoft.com/office/drawing/2014/main" id="{3E1F1A13-BE24-4BD0-AF7F-1F5013D725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82384" y="3613110"/>
            <a:ext cx="2819835" cy="2890650"/>
          </a:xfrm>
          <a:prstGeom prst="rect">
            <a:avLst/>
          </a:prstGeom>
        </p:spPr>
      </p:pic>
      <p:pic>
        <p:nvPicPr>
          <p:cNvPr id="22" name="Picture 21" descr="Image may contain: 2 people, people standing">
            <a:extLst>
              <a:ext uri="{FF2B5EF4-FFF2-40B4-BE49-F238E27FC236}">
                <a16:creationId xmlns:a16="http://schemas.microsoft.com/office/drawing/2014/main" id="{5BD11C73-6769-4FA6-890F-4859D843D2E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4217" y="1190915"/>
            <a:ext cx="2944368" cy="2558125"/>
          </a:xfrm>
          <a:prstGeom prst="rect">
            <a:avLst/>
          </a:prstGeom>
          <a:noFill/>
          <a:ln>
            <a:noFill/>
          </a:ln>
        </p:spPr>
      </p:pic>
    </p:spTree>
    <p:extLst>
      <p:ext uri="{BB962C8B-B14F-4D97-AF65-F5344CB8AC3E}">
        <p14:creationId xmlns:p14="http://schemas.microsoft.com/office/powerpoint/2010/main" val="3146662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6785-9E4D-4CDD-8A78-25E84AB54EBE}"/>
              </a:ext>
            </a:extLst>
          </p:cNvPr>
          <p:cNvSpPr>
            <a:spLocks noGrp="1"/>
          </p:cNvSpPr>
          <p:nvPr>
            <p:ph type="ctrTitle"/>
          </p:nvPr>
        </p:nvSpPr>
        <p:spPr>
          <a:xfrm>
            <a:off x="4616450" y="3429000"/>
            <a:ext cx="7423150" cy="1834254"/>
          </a:xfrm>
        </p:spPr>
        <p:txBody>
          <a:bodyPr/>
          <a:lstStyle/>
          <a:p>
            <a:pPr algn="l"/>
            <a:r>
              <a:rPr lang="en-US" sz="9600" dirty="0"/>
              <a:t>Properties</a:t>
            </a:r>
            <a:br>
              <a:rPr lang="en-US" sz="9600" dirty="0"/>
            </a:br>
            <a:r>
              <a:rPr lang="en-US" sz="3600" b="0" dirty="0"/>
              <a:t>Cindy Skelton-Becker, Committee Chair</a:t>
            </a:r>
            <a:endParaRPr lang="en-US" sz="9600" b="0" dirty="0"/>
          </a:p>
        </p:txBody>
      </p:sp>
    </p:spTree>
    <p:extLst>
      <p:ext uri="{BB962C8B-B14F-4D97-AF65-F5344CB8AC3E}">
        <p14:creationId xmlns:p14="http://schemas.microsoft.com/office/powerpoint/2010/main" val="196820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BB77C93-3DD7-41E0-B0B9-85153A1DB302">
            <a:extLst>
              <a:ext uri="{FF2B5EF4-FFF2-40B4-BE49-F238E27FC236}">
                <a16:creationId xmlns:a16="http://schemas.microsoft.com/office/drawing/2014/main" id="{0DC5CA2B-E351-4F05-A166-64A4ED649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5428" y="2214647"/>
            <a:ext cx="3642989" cy="273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o description available.">
            <a:extLst>
              <a:ext uri="{FF2B5EF4-FFF2-40B4-BE49-F238E27FC236}">
                <a16:creationId xmlns:a16="http://schemas.microsoft.com/office/drawing/2014/main" id="{D5EC26C7-663A-4F97-A18C-19FFE7E3189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992668" y="3801154"/>
            <a:ext cx="3124729" cy="2754086"/>
          </a:xfrm>
          <a:prstGeom prst="rect">
            <a:avLst/>
          </a:prstGeom>
        </p:spPr>
      </p:pic>
      <p:pic>
        <p:nvPicPr>
          <p:cNvPr id="9" name="Picture 8">
            <a:extLst>
              <a:ext uri="{FF2B5EF4-FFF2-40B4-BE49-F238E27FC236}">
                <a16:creationId xmlns:a16="http://schemas.microsoft.com/office/drawing/2014/main" id="{270FF24C-24D3-46EB-8A3A-A66F423BDB48}"/>
              </a:ext>
            </a:extLst>
          </p:cNvPr>
          <p:cNvPicPr/>
          <p:nvPr/>
        </p:nvPicPr>
        <p:blipFill>
          <a:blip r:embed="rId5">
            <a:extLst>
              <a:ext uri="{28A0092B-C50C-407E-A947-70E740481C1C}">
                <a14:useLocalDpi xmlns:a14="http://schemas.microsoft.com/office/drawing/2010/main" val="0"/>
              </a:ext>
            </a:extLst>
          </a:blip>
          <a:stretch>
            <a:fillRect/>
          </a:stretch>
        </p:blipFill>
        <p:spPr>
          <a:xfrm>
            <a:off x="2933422" y="1293493"/>
            <a:ext cx="2436448" cy="2334733"/>
          </a:xfrm>
          <a:prstGeom prst="rect">
            <a:avLst/>
          </a:prstGeom>
        </p:spPr>
      </p:pic>
      <p:pic>
        <p:nvPicPr>
          <p:cNvPr id="10" name="Picture 9" descr="No description available.">
            <a:extLst>
              <a:ext uri="{FF2B5EF4-FFF2-40B4-BE49-F238E27FC236}">
                <a16:creationId xmlns:a16="http://schemas.microsoft.com/office/drawing/2014/main" id="{993760EB-AFDF-4217-AEF0-6E7C6434DE8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42126" y="233218"/>
            <a:ext cx="3004331" cy="2042722"/>
          </a:xfrm>
          <a:prstGeom prst="rect">
            <a:avLst/>
          </a:prstGeom>
        </p:spPr>
      </p:pic>
      <p:pic>
        <p:nvPicPr>
          <p:cNvPr id="11" name="Picture 10" descr="No description available.">
            <a:extLst>
              <a:ext uri="{FF2B5EF4-FFF2-40B4-BE49-F238E27FC236}">
                <a16:creationId xmlns:a16="http://schemas.microsoft.com/office/drawing/2014/main" id="{0AD3D3A7-63BE-491B-BD12-DF57B563E3B1}"/>
              </a:ext>
            </a:extLst>
          </p:cNvPr>
          <p:cNvPicPr/>
          <p:nvPr/>
        </p:nvPicPr>
        <p:blipFill>
          <a:blip r:embed="rId7">
            <a:extLst>
              <a:ext uri="{28A0092B-C50C-407E-A947-70E740481C1C}">
                <a14:useLocalDpi xmlns:a14="http://schemas.microsoft.com/office/drawing/2010/main" val="0"/>
              </a:ext>
            </a:extLst>
          </a:blip>
          <a:stretch>
            <a:fillRect/>
          </a:stretch>
        </p:blipFill>
        <p:spPr>
          <a:xfrm>
            <a:off x="9353280" y="229127"/>
            <a:ext cx="2327494" cy="2740873"/>
          </a:xfrm>
          <a:prstGeom prst="rect">
            <a:avLst/>
          </a:prstGeom>
        </p:spPr>
      </p:pic>
      <p:pic>
        <p:nvPicPr>
          <p:cNvPr id="12" name="Picture 11" descr="No description available.">
            <a:extLst>
              <a:ext uri="{FF2B5EF4-FFF2-40B4-BE49-F238E27FC236}">
                <a16:creationId xmlns:a16="http://schemas.microsoft.com/office/drawing/2014/main" id="{DD9D7930-2202-4D11-BCC3-8DA68E0FB948}"/>
              </a:ext>
            </a:extLst>
          </p:cNvPr>
          <p:cNvPicPr/>
          <p:nvPr/>
        </p:nvPicPr>
        <p:blipFill>
          <a:blip r:embed="rId8">
            <a:extLst>
              <a:ext uri="{28A0092B-C50C-407E-A947-70E740481C1C}">
                <a14:useLocalDpi xmlns:a14="http://schemas.microsoft.com/office/drawing/2010/main" val="0"/>
              </a:ext>
            </a:extLst>
          </a:blip>
          <a:stretch>
            <a:fillRect/>
          </a:stretch>
        </p:blipFill>
        <p:spPr>
          <a:xfrm>
            <a:off x="6278520" y="2509158"/>
            <a:ext cx="2535584" cy="2323176"/>
          </a:xfrm>
          <a:prstGeom prst="rect">
            <a:avLst/>
          </a:prstGeom>
        </p:spPr>
      </p:pic>
      <p:pic>
        <p:nvPicPr>
          <p:cNvPr id="13" name="Picture 12">
            <a:extLst>
              <a:ext uri="{FF2B5EF4-FFF2-40B4-BE49-F238E27FC236}">
                <a16:creationId xmlns:a16="http://schemas.microsoft.com/office/drawing/2014/main" id="{56095C3C-E1ED-4DAF-BE42-32F5A51AA2F0}"/>
              </a:ext>
            </a:extLst>
          </p:cNvPr>
          <p:cNvPicPr/>
          <p:nvPr/>
        </p:nvPicPr>
        <p:blipFill>
          <a:blip r:embed="rId9">
            <a:extLst>
              <a:ext uri="{28A0092B-C50C-407E-A947-70E740481C1C}">
                <a14:useLocalDpi xmlns:a14="http://schemas.microsoft.com/office/drawing/2010/main" val="0"/>
              </a:ext>
            </a:extLst>
          </a:blip>
          <a:stretch>
            <a:fillRect/>
          </a:stretch>
        </p:blipFill>
        <p:spPr>
          <a:xfrm>
            <a:off x="9121009" y="3130118"/>
            <a:ext cx="2559765" cy="1887960"/>
          </a:xfrm>
          <a:prstGeom prst="rect">
            <a:avLst/>
          </a:prstGeom>
        </p:spPr>
      </p:pic>
      <p:pic>
        <p:nvPicPr>
          <p:cNvPr id="14" name="Picture 13" descr="No description available.">
            <a:extLst>
              <a:ext uri="{FF2B5EF4-FFF2-40B4-BE49-F238E27FC236}">
                <a16:creationId xmlns:a16="http://schemas.microsoft.com/office/drawing/2014/main" id="{C52E92F2-D841-4C82-87C3-851D61E74C78}"/>
              </a:ext>
            </a:extLst>
          </p:cNvPr>
          <p:cNvPicPr/>
          <p:nvPr/>
        </p:nvPicPr>
        <p:blipFill rotWithShape="1">
          <a:blip r:embed="rId10" cstate="print">
            <a:extLst>
              <a:ext uri="{28A0092B-C50C-407E-A947-70E740481C1C}">
                <a14:useLocalDpi xmlns:a14="http://schemas.microsoft.com/office/drawing/2010/main" val="0"/>
              </a:ext>
            </a:extLst>
          </a:blip>
          <a:srcRect l="-1" t="37852" r="1833"/>
          <a:stretch/>
        </p:blipFill>
        <p:spPr>
          <a:xfrm>
            <a:off x="6872817" y="5132364"/>
            <a:ext cx="3981449" cy="1611350"/>
          </a:xfrm>
          <a:prstGeom prst="rect">
            <a:avLst/>
          </a:prstGeom>
        </p:spPr>
      </p:pic>
      <p:sp>
        <p:nvSpPr>
          <p:cNvPr id="5" name="Title 4">
            <a:extLst>
              <a:ext uri="{FF2B5EF4-FFF2-40B4-BE49-F238E27FC236}">
                <a16:creationId xmlns:a16="http://schemas.microsoft.com/office/drawing/2014/main" id="{E9EC7AF3-DEF4-481D-8A9C-349F664223BA}"/>
              </a:ext>
            </a:extLst>
          </p:cNvPr>
          <p:cNvSpPr>
            <a:spLocks noGrp="1"/>
          </p:cNvSpPr>
          <p:nvPr>
            <p:ph type="title"/>
          </p:nvPr>
        </p:nvSpPr>
        <p:spPr/>
        <p:txBody>
          <a:bodyPr/>
          <a:lstStyle/>
          <a:p>
            <a:r>
              <a:rPr lang="en-US" dirty="0"/>
              <a:t>Camp Ledgewood</a:t>
            </a:r>
          </a:p>
        </p:txBody>
      </p:sp>
    </p:spTree>
    <p:extLst>
      <p:ext uri="{BB962C8B-B14F-4D97-AF65-F5344CB8AC3E}">
        <p14:creationId xmlns:p14="http://schemas.microsoft.com/office/powerpoint/2010/main" val="381976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7E6445-27C5-4514-B5C2-24F2CAF06CF6}"/>
              </a:ext>
            </a:extLst>
          </p:cNvPr>
          <p:cNvPicPr/>
          <p:nvPr/>
        </p:nvPicPr>
        <p:blipFill>
          <a:blip r:embed="rId3">
            <a:extLst>
              <a:ext uri="{28A0092B-C50C-407E-A947-70E740481C1C}">
                <a14:useLocalDpi xmlns:a14="http://schemas.microsoft.com/office/drawing/2010/main" val="0"/>
              </a:ext>
            </a:extLst>
          </a:blip>
          <a:stretch>
            <a:fillRect/>
          </a:stretch>
        </p:blipFill>
        <p:spPr>
          <a:xfrm rot="5400000">
            <a:off x="-229273" y="2544298"/>
            <a:ext cx="2978150" cy="2233295"/>
          </a:xfrm>
          <a:prstGeom prst="rect">
            <a:avLst/>
          </a:prstGeom>
        </p:spPr>
      </p:pic>
      <p:pic>
        <p:nvPicPr>
          <p:cNvPr id="10" name="Picture 9">
            <a:extLst>
              <a:ext uri="{FF2B5EF4-FFF2-40B4-BE49-F238E27FC236}">
                <a16:creationId xmlns:a16="http://schemas.microsoft.com/office/drawing/2014/main" id="{10984DC0-5502-4A24-A069-B4B3AAD702AB}"/>
              </a:ext>
            </a:extLst>
          </p:cNvPr>
          <p:cNvPicPr/>
          <p:nvPr/>
        </p:nvPicPr>
        <p:blipFill>
          <a:blip r:embed="rId4">
            <a:extLst>
              <a:ext uri="{28A0092B-C50C-407E-A947-70E740481C1C}">
                <a14:useLocalDpi xmlns:a14="http://schemas.microsoft.com/office/drawing/2010/main" val="0"/>
              </a:ext>
            </a:extLst>
          </a:blip>
          <a:stretch>
            <a:fillRect/>
          </a:stretch>
        </p:blipFill>
        <p:spPr>
          <a:xfrm>
            <a:off x="5464919" y="1161139"/>
            <a:ext cx="2651760" cy="1988820"/>
          </a:xfrm>
          <a:prstGeom prst="rect">
            <a:avLst/>
          </a:prstGeom>
        </p:spPr>
      </p:pic>
      <p:pic>
        <p:nvPicPr>
          <p:cNvPr id="11" name="Picture 10">
            <a:extLst>
              <a:ext uri="{FF2B5EF4-FFF2-40B4-BE49-F238E27FC236}">
                <a16:creationId xmlns:a16="http://schemas.microsoft.com/office/drawing/2014/main" id="{0E00E351-81C1-4C4D-8E6F-5B61BABD86C6}"/>
              </a:ext>
            </a:extLst>
          </p:cNvPr>
          <p:cNvPicPr/>
          <p:nvPr/>
        </p:nvPicPr>
        <p:blipFill>
          <a:blip r:embed="rId5">
            <a:extLst>
              <a:ext uri="{28A0092B-C50C-407E-A947-70E740481C1C}">
                <a14:useLocalDpi xmlns:a14="http://schemas.microsoft.com/office/drawing/2010/main" val="0"/>
              </a:ext>
            </a:extLst>
          </a:blip>
          <a:stretch>
            <a:fillRect/>
          </a:stretch>
        </p:blipFill>
        <p:spPr>
          <a:xfrm>
            <a:off x="2507124" y="1402708"/>
            <a:ext cx="2598420" cy="1948815"/>
          </a:xfrm>
          <a:prstGeom prst="rect">
            <a:avLst/>
          </a:prstGeom>
        </p:spPr>
      </p:pic>
      <p:pic>
        <p:nvPicPr>
          <p:cNvPr id="12" name="Picture 11">
            <a:extLst>
              <a:ext uri="{FF2B5EF4-FFF2-40B4-BE49-F238E27FC236}">
                <a16:creationId xmlns:a16="http://schemas.microsoft.com/office/drawing/2014/main" id="{34386EF8-22E3-467E-BB54-F021BA51DC8B}"/>
              </a:ext>
            </a:extLst>
          </p:cNvPr>
          <p:cNvPicPr/>
          <p:nvPr/>
        </p:nvPicPr>
        <p:blipFill>
          <a:blip r:embed="rId6">
            <a:extLst>
              <a:ext uri="{28A0092B-C50C-407E-A947-70E740481C1C}">
                <a14:useLocalDpi xmlns:a14="http://schemas.microsoft.com/office/drawing/2010/main" val="0"/>
              </a:ext>
            </a:extLst>
          </a:blip>
          <a:stretch>
            <a:fillRect/>
          </a:stretch>
        </p:blipFill>
        <p:spPr>
          <a:xfrm>
            <a:off x="8711861" y="2146088"/>
            <a:ext cx="2906714" cy="1654164"/>
          </a:xfrm>
          <a:prstGeom prst="rect">
            <a:avLst/>
          </a:prstGeom>
        </p:spPr>
      </p:pic>
      <p:pic>
        <p:nvPicPr>
          <p:cNvPr id="13" name="Picture 12">
            <a:extLst>
              <a:ext uri="{FF2B5EF4-FFF2-40B4-BE49-F238E27FC236}">
                <a16:creationId xmlns:a16="http://schemas.microsoft.com/office/drawing/2014/main" id="{F4038EA8-781A-4985-B9E3-8970AF7E98A7}"/>
              </a:ext>
            </a:extLst>
          </p:cNvPr>
          <p:cNvPicPr/>
          <p:nvPr/>
        </p:nvPicPr>
        <p:blipFill>
          <a:blip r:embed="rId7">
            <a:extLst>
              <a:ext uri="{28A0092B-C50C-407E-A947-70E740481C1C}">
                <a14:useLocalDpi xmlns:a14="http://schemas.microsoft.com/office/drawing/2010/main" val="0"/>
              </a:ext>
            </a:extLst>
          </a:blip>
          <a:stretch>
            <a:fillRect/>
          </a:stretch>
        </p:blipFill>
        <p:spPr>
          <a:xfrm>
            <a:off x="8278136" y="3873855"/>
            <a:ext cx="3774164" cy="2831153"/>
          </a:xfrm>
          <a:prstGeom prst="rect">
            <a:avLst/>
          </a:prstGeom>
        </p:spPr>
      </p:pic>
      <p:pic>
        <p:nvPicPr>
          <p:cNvPr id="14" name="Picture 13">
            <a:extLst>
              <a:ext uri="{FF2B5EF4-FFF2-40B4-BE49-F238E27FC236}">
                <a16:creationId xmlns:a16="http://schemas.microsoft.com/office/drawing/2014/main" id="{327D9529-292D-4C85-9B55-C3213536BD52}"/>
              </a:ext>
            </a:extLst>
          </p:cNvPr>
          <p:cNvPicPr/>
          <p:nvPr/>
        </p:nvPicPr>
        <p:blipFill>
          <a:blip r:embed="rId8">
            <a:extLst>
              <a:ext uri="{28A0092B-C50C-407E-A947-70E740481C1C}">
                <a14:useLocalDpi xmlns:a14="http://schemas.microsoft.com/office/drawing/2010/main" val="0"/>
              </a:ext>
            </a:extLst>
          </a:blip>
          <a:stretch>
            <a:fillRect/>
          </a:stretch>
        </p:blipFill>
        <p:spPr>
          <a:xfrm rot="5400000">
            <a:off x="2318699" y="3884193"/>
            <a:ext cx="2975269" cy="2064884"/>
          </a:xfrm>
          <a:prstGeom prst="rect">
            <a:avLst/>
          </a:prstGeom>
        </p:spPr>
      </p:pic>
      <p:pic>
        <p:nvPicPr>
          <p:cNvPr id="15" name="Picture 14" descr="A person standing on top of a grass covered field&#10;&#10;Description automatically generated">
            <a:extLst>
              <a:ext uri="{FF2B5EF4-FFF2-40B4-BE49-F238E27FC236}">
                <a16:creationId xmlns:a16="http://schemas.microsoft.com/office/drawing/2014/main" id="{CAE33501-6680-421E-86B2-B4CEB118F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0691" y="72653"/>
            <a:ext cx="2577386" cy="1933040"/>
          </a:xfrm>
          <a:prstGeom prst="rect">
            <a:avLst/>
          </a:prstGeom>
        </p:spPr>
      </p:pic>
      <p:pic>
        <p:nvPicPr>
          <p:cNvPr id="17" name="Picture 16" descr="A tree in a forest&#10;&#10;Description automatically generated">
            <a:extLst>
              <a:ext uri="{FF2B5EF4-FFF2-40B4-BE49-F238E27FC236}">
                <a16:creationId xmlns:a16="http://schemas.microsoft.com/office/drawing/2014/main" id="{B4B7D4BE-8577-4030-B357-0DA110C263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5823" y="3360306"/>
            <a:ext cx="2456931" cy="3275908"/>
          </a:xfrm>
          <a:prstGeom prst="rect">
            <a:avLst/>
          </a:prstGeom>
        </p:spPr>
      </p:pic>
      <p:sp>
        <p:nvSpPr>
          <p:cNvPr id="3" name="Title 2">
            <a:extLst>
              <a:ext uri="{FF2B5EF4-FFF2-40B4-BE49-F238E27FC236}">
                <a16:creationId xmlns:a16="http://schemas.microsoft.com/office/drawing/2014/main" id="{6068B64E-279C-443F-875C-18805AD844EE}"/>
              </a:ext>
            </a:extLst>
          </p:cNvPr>
          <p:cNvSpPr>
            <a:spLocks noGrp="1"/>
          </p:cNvSpPr>
          <p:nvPr>
            <p:ph type="title"/>
          </p:nvPr>
        </p:nvSpPr>
        <p:spPr/>
        <p:txBody>
          <a:bodyPr/>
          <a:lstStyle/>
          <a:p>
            <a:r>
              <a:rPr lang="en-US" dirty="0"/>
              <a:t>Camp Sugarbush</a:t>
            </a:r>
          </a:p>
        </p:txBody>
      </p:sp>
    </p:spTree>
    <p:extLst>
      <p:ext uri="{BB962C8B-B14F-4D97-AF65-F5344CB8AC3E}">
        <p14:creationId xmlns:p14="http://schemas.microsoft.com/office/powerpoint/2010/main" val="1117567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9E1A2F-C754-4A63-AAF7-97737A46F19B}"/>
              </a:ext>
            </a:extLst>
          </p:cNvPr>
          <p:cNvPicPr/>
          <p:nvPr/>
        </p:nvPicPr>
        <p:blipFill rotWithShape="1">
          <a:blip r:embed="rId3">
            <a:extLst>
              <a:ext uri="{28A0092B-C50C-407E-A947-70E740481C1C}">
                <a14:useLocalDpi xmlns:a14="http://schemas.microsoft.com/office/drawing/2010/main" val="0"/>
              </a:ext>
            </a:extLst>
          </a:blip>
          <a:srcRect t="1919" r="31091"/>
          <a:stretch/>
        </p:blipFill>
        <p:spPr bwMode="auto">
          <a:xfrm rot="5400000">
            <a:off x="8386350" y="3130913"/>
            <a:ext cx="3445681" cy="390983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60FEF76-5D90-4323-8649-8F5F8D7190E3}"/>
              </a:ext>
            </a:extLst>
          </p:cNvPr>
          <p:cNvPicPr/>
          <p:nvPr/>
        </p:nvPicPr>
        <p:blipFill>
          <a:blip r:embed="rId4">
            <a:extLst>
              <a:ext uri="{28A0092B-C50C-407E-A947-70E740481C1C}">
                <a14:useLocalDpi xmlns:a14="http://schemas.microsoft.com/office/drawing/2010/main" val="0"/>
              </a:ext>
            </a:extLst>
          </a:blip>
          <a:stretch>
            <a:fillRect/>
          </a:stretch>
        </p:blipFill>
        <p:spPr>
          <a:xfrm>
            <a:off x="8399564" y="306263"/>
            <a:ext cx="3664544" cy="2802697"/>
          </a:xfrm>
          <a:prstGeom prst="rect">
            <a:avLst/>
          </a:prstGeom>
        </p:spPr>
      </p:pic>
      <p:pic>
        <p:nvPicPr>
          <p:cNvPr id="9" name="Picture 8">
            <a:extLst>
              <a:ext uri="{FF2B5EF4-FFF2-40B4-BE49-F238E27FC236}">
                <a16:creationId xmlns:a16="http://schemas.microsoft.com/office/drawing/2014/main" id="{E335504C-0CE3-4FD1-994A-95A7FA3A83B4}"/>
              </a:ext>
            </a:extLst>
          </p:cNvPr>
          <p:cNvPicPr/>
          <p:nvPr/>
        </p:nvPicPr>
        <p:blipFill>
          <a:blip r:embed="rId5">
            <a:extLst>
              <a:ext uri="{28A0092B-C50C-407E-A947-70E740481C1C}">
                <a14:useLocalDpi xmlns:a14="http://schemas.microsoft.com/office/drawing/2010/main" val="0"/>
              </a:ext>
            </a:extLst>
          </a:blip>
          <a:stretch>
            <a:fillRect/>
          </a:stretch>
        </p:blipFill>
        <p:spPr>
          <a:xfrm rot="5400000">
            <a:off x="24996" y="1566695"/>
            <a:ext cx="3022867" cy="2817072"/>
          </a:xfrm>
          <a:prstGeom prst="rect">
            <a:avLst/>
          </a:prstGeom>
        </p:spPr>
      </p:pic>
      <p:pic>
        <p:nvPicPr>
          <p:cNvPr id="10" name="Picture 9">
            <a:extLst>
              <a:ext uri="{FF2B5EF4-FFF2-40B4-BE49-F238E27FC236}">
                <a16:creationId xmlns:a16="http://schemas.microsoft.com/office/drawing/2014/main" id="{4E7A641E-F250-412F-963D-F900FBDC28BB}"/>
              </a:ext>
            </a:extLst>
          </p:cNvPr>
          <p:cNvPicPr/>
          <p:nvPr/>
        </p:nvPicPr>
        <p:blipFill>
          <a:blip r:embed="rId6" cstate="print">
            <a:extLst>
              <a:ext uri="{28A0092B-C50C-407E-A947-70E740481C1C}">
                <a14:useLocalDpi xmlns:a14="http://schemas.microsoft.com/office/drawing/2010/main" val="0"/>
              </a:ext>
            </a:extLst>
          </a:blip>
          <a:srcRect t="-2302" r="29295" b="-1"/>
          <a:stretch>
            <a:fillRect/>
          </a:stretch>
        </p:blipFill>
        <p:spPr>
          <a:xfrm rot="5400000">
            <a:off x="3589405" y="3981349"/>
            <a:ext cx="2086340" cy="3218402"/>
          </a:xfrm>
          <a:prstGeom prst="rect">
            <a:avLst/>
          </a:prstGeom>
        </p:spPr>
      </p:pic>
      <p:pic>
        <p:nvPicPr>
          <p:cNvPr id="11" name="Picture 10">
            <a:extLst>
              <a:ext uri="{FF2B5EF4-FFF2-40B4-BE49-F238E27FC236}">
                <a16:creationId xmlns:a16="http://schemas.microsoft.com/office/drawing/2014/main" id="{DE1147FE-D977-4291-9323-860A5BF770B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1192" y="4545511"/>
            <a:ext cx="2783773" cy="2088207"/>
          </a:xfrm>
          <a:prstGeom prst="rect">
            <a:avLst/>
          </a:prstGeom>
        </p:spPr>
      </p:pic>
      <p:pic>
        <p:nvPicPr>
          <p:cNvPr id="13" name="Picture 12" descr="A metal fence&#10;&#10;Description automatically generated">
            <a:extLst>
              <a:ext uri="{FF2B5EF4-FFF2-40B4-BE49-F238E27FC236}">
                <a16:creationId xmlns:a16="http://schemas.microsoft.com/office/drawing/2014/main" id="{9112C42C-599F-4DAA-87EB-164FE9707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1776" y="386708"/>
            <a:ext cx="2121129" cy="1590847"/>
          </a:xfrm>
          <a:prstGeom prst="rect">
            <a:avLst/>
          </a:prstGeom>
        </p:spPr>
      </p:pic>
      <p:pic>
        <p:nvPicPr>
          <p:cNvPr id="15" name="Picture 14" descr="A stone building&#10;&#10;Description automatically generated">
            <a:extLst>
              <a:ext uri="{FF2B5EF4-FFF2-40B4-BE49-F238E27FC236}">
                <a16:creationId xmlns:a16="http://schemas.microsoft.com/office/drawing/2014/main" id="{9E17DA6D-14B6-4C00-8418-1D61E3430B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205462" y="1900295"/>
            <a:ext cx="2858226" cy="2143669"/>
          </a:xfrm>
          <a:prstGeom prst="rect">
            <a:avLst/>
          </a:prstGeom>
        </p:spPr>
      </p:pic>
      <p:pic>
        <p:nvPicPr>
          <p:cNvPr id="17" name="Picture 16" descr="A picture containing building, stone, brick, bench&#10;&#10;Description automatically generated">
            <a:extLst>
              <a:ext uri="{FF2B5EF4-FFF2-40B4-BE49-F238E27FC236}">
                <a16:creationId xmlns:a16="http://schemas.microsoft.com/office/drawing/2014/main" id="{87D4DF0C-8C8A-4BE2-97B2-164F51058F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979704" y="2454139"/>
            <a:ext cx="2320572" cy="1740429"/>
          </a:xfrm>
          <a:prstGeom prst="rect">
            <a:avLst/>
          </a:prstGeom>
        </p:spPr>
      </p:pic>
      <p:pic>
        <p:nvPicPr>
          <p:cNvPr id="19" name="Picture 18" descr="A house with trees in the background&#10;&#10;Description automatically generated">
            <a:extLst>
              <a:ext uri="{FF2B5EF4-FFF2-40B4-BE49-F238E27FC236}">
                <a16:creationId xmlns:a16="http://schemas.microsoft.com/office/drawing/2014/main" id="{F0EE5064-22D6-4974-9837-CE645A0FA1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6096820" y="4903233"/>
            <a:ext cx="2086338" cy="1564753"/>
          </a:xfrm>
          <a:prstGeom prst="rect">
            <a:avLst/>
          </a:prstGeom>
        </p:spPr>
      </p:pic>
      <p:sp>
        <p:nvSpPr>
          <p:cNvPr id="5" name="Title 4">
            <a:extLst>
              <a:ext uri="{FF2B5EF4-FFF2-40B4-BE49-F238E27FC236}">
                <a16:creationId xmlns:a16="http://schemas.microsoft.com/office/drawing/2014/main" id="{F200A47E-0779-4FC8-83D1-60C1BBE8FC07}"/>
              </a:ext>
            </a:extLst>
          </p:cNvPr>
          <p:cNvSpPr>
            <a:spLocks noGrp="1"/>
          </p:cNvSpPr>
          <p:nvPr>
            <p:ph type="title"/>
          </p:nvPr>
        </p:nvSpPr>
        <p:spPr/>
        <p:txBody>
          <a:bodyPr/>
          <a:lstStyle/>
          <a:p>
            <a:r>
              <a:rPr lang="en-US" dirty="0"/>
              <a:t>Camp Timberlane</a:t>
            </a:r>
          </a:p>
        </p:txBody>
      </p:sp>
    </p:spTree>
    <p:extLst>
      <p:ext uri="{BB962C8B-B14F-4D97-AF65-F5344CB8AC3E}">
        <p14:creationId xmlns:p14="http://schemas.microsoft.com/office/powerpoint/2010/main" val="2519394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EBA0-F952-45FD-A5F2-6DC5601F2142}"/>
              </a:ext>
            </a:extLst>
          </p:cNvPr>
          <p:cNvSpPr>
            <a:spLocks noGrp="1"/>
          </p:cNvSpPr>
          <p:nvPr>
            <p:ph type="ctrTitle"/>
          </p:nvPr>
        </p:nvSpPr>
        <p:spPr>
          <a:xfrm>
            <a:off x="4521200" y="3429000"/>
            <a:ext cx="7452360" cy="1984038"/>
          </a:xfrm>
        </p:spPr>
        <p:txBody>
          <a:bodyPr/>
          <a:lstStyle/>
          <a:p>
            <a:pPr algn="l"/>
            <a:r>
              <a:rPr lang="en-US" sz="4800" dirty="0"/>
              <a:t>Strategy Alignment &amp; Special Projects Committee</a:t>
            </a:r>
            <a:br>
              <a:rPr lang="en-US" sz="4800" dirty="0"/>
            </a:br>
            <a:r>
              <a:rPr lang="en-US" sz="4000" b="0" dirty="0"/>
              <a:t>Matt Inks, Committee Chair</a:t>
            </a:r>
            <a:endParaRPr lang="en-US" sz="4800" dirty="0"/>
          </a:p>
        </p:txBody>
      </p:sp>
    </p:spTree>
    <p:extLst>
      <p:ext uri="{BB962C8B-B14F-4D97-AF65-F5344CB8AC3E}">
        <p14:creationId xmlns:p14="http://schemas.microsoft.com/office/powerpoint/2010/main" val="2236471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
          <p:cNvSpPr txBox="1">
            <a:spLocks noGrp="1"/>
          </p:cNvSpPr>
          <p:nvPr>
            <p:ph type="title"/>
          </p:nvPr>
        </p:nvSpPr>
        <p:spPr>
          <a:xfrm>
            <a:off x="466867" y="260833"/>
            <a:ext cx="10489200" cy="954800"/>
          </a:xfrm>
          <a:prstGeom prst="rect">
            <a:avLst/>
          </a:prstGeom>
          <a:noFill/>
          <a:ln>
            <a:noFill/>
          </a:ln>
        </p:spPr>
        <p:txBody>
          <a:bodyPr spcFirstLastPara="1" wrap="square" lIns="0" tIns="0" rIns="0" bIns="0" anchor="ctr" anchorCtr="0">
            <a:noAutofit/>
          </a:bodyPr>
          <a:lstStyle/>
          <a:p>
            <a:pPr>
              <a:buSzPts val="2800"/>
            </a:pPr>
            <a:r>
              <a:rPr lang="en-US" sz="3333" b="1" dirty="0"/>
              <a:t>FY 21-23 Movement Strategy Overview</a:t>
            </a:r>
            <a:endParaRPr sz="3333" dirty="0"/>
          </a:p>
        </p:txBody>
      </p:sp>
      <p:sp>
        <p:nvSpPr>
          <p:cNvPr id="449" name="Google Shape;449;p4"/>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US" kern="0">
                <a:solidFill>
                  <a:srgbClr val="C7C8CA"/>
                </a:solidFill>
              </a:rPr>
              <a:pPr defTabSz="1219170">
                <a:buClr>
                  <a:srgbClr val="000000"/>
                </a:buClr>
              </a:pPr>
              <a:t>27</a:t>
            </a:fld>
            <a:endParaRPr kern="0" dirty="0">
              <a:solidFill>
                <a:srgbClr val="C7C8CA"/>
              </a:solidFill>
            </a:endParaRPr>
          </a:p>
        </p:txBody>
      </p:sp>
      <p:sp>
        <p:nvSpPr>
          <p:cNvPr id="450" name="Google Shape;450;p4"/>
          <p:cNvSpPr txBox="1">
            <a:spLocks noGrp="1"/>
          </p:cNvSpPr>
          <p:nvPr>
            <p:ph type="body" idx="1"/>
          </p:nvPr>
        </p:nvSpPr>
        <p:spPr>
          <a:xfrm>
            <a:off x="28940" y="1571874"/>
            <a:ext cx="12022923" cy="5286127"/>
          </a:xfrm>
          <a:prstGeom prst="rect">
            <a:avLst/>
          </a:prstGeom>
          <a:noFill/>
          <a:ln>
            <a:noFill/>
          </a:ln>
        </p:spPr>
        <p:txBody>
          <a:bodyPr spcFirstLastPara="1" wrap="square" lIns="121900" tIns="60933" rIns="121900" bIns="60933" anchor="t" anchorCtr="0">
            <a:normAutofit/>
          </a:bodyPr>
          <a:lstStyle/>
          <a:p>
            <a:pPr marL="983802" lvl="1" indent="-304792">
              <a:spcBef>
                <a:spcPts val="0"/>
              </a:spcBef>
              <a:buNone/>
            </a:pPr>
            <a:endParaRPr dirty="0">
              <a:latin typeface="Calibri"/>
              <a:ea typeface="Calibri"/>
              <a:cs typeface="Calibri"/>
              <a:sym typeface="Calibri"/>
            </a:endParaRPr>
          </a:p>
          <a:p>
            <a:pPr marL="983802" lvl="1" indent="-304792">
              <a:buNone/>
            </a:pPr>
            <a:endParaRPr dirty="0">
              <a:latin typeface="Calibri"/>
              <a:ea typeface="Calibri"/>
              <a:cs typeface="Calibri"/>
              <a:sym typeface="Calibri"/>
            </a:endParaRPr>
          </a:p>
          <a:p>
            <a:pPr marL="983802" lvl="1" indent="-253994">
              <a:spcBef>
                <a:spcPts val="640"/>
              </a:spcBef>
              <a:buSzPts val="2400"/>
              <a:buNone/>
            </a:pPr>
            <a:endParaRPr dirty="0"/>
          </a:p>
          <a:p>
            <a:pPr marL="526614" lvl="1" indent="0">
              <a:spcBef>
                <a:spcPts val="640"/>
              </a:spcBef>
              <a:buSzPts val="2400"/>
              <a:buNone/>
            </a:pPr>
            <a:endParaRPr dirty="0"/>
          </a:p>
          <a:p>
            <a:pPr marL="526614" lvl="1" indent="0">
              <a:spcBef>
                <a:spcPts val="640"/>
              </a:spcBef>
              <a:buSzPts val="2400"/>
              <a:buNone/>
            </a:pPr>
            <a:endParaRPr dirty="0"/>
          </a:p>
          <a:p>
            <a:pPr marL="526614" lvl="1" indent="0">
              <a:spcBef>
                <a:spcPts val="640"/>
              </a:spcBef>
              <a:buSzPts val="2400"/>
              <a:buNone/>
            </a:pPr>
            <a:endParaRPr dirty="0"/>
          </a:p>
          <a:p>
            <a:pPr marL="2057349" lvl="4" indent="0">
              <a:spcBef>
                <a:spcPts val="587"/>
              </a:spcBef>
              <a:buSzPts val="2200"/>
              <a:buNone/>
            </a:pPr>
            <a:endParaRPr dirty="0"/>
          </a:p>
        </p:txBody>
      </p:sp>
      <p:sp>
        <p:nvSpPr>
          <p:cNvPr id="451" name="Google Shape;451;p4" descr="data:image/png;base64,iVBORw0KGgoAAAANSUhEUgAAApwAAAIqCAYAAACJ2JrNAAAd3ElEQVR4Xu3WMREAAAgDMerfNCp+CwI65Bh+5wgQIECAAAECBAiEAgu3TRMgQIAAAQIECBA4wekJ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CBB2LrAivKkHrmAAAAAElFTkSuQmCC"/>
          <p:cNvSpPr/>
          <p:nvPr/>
        </p:nvSpPr>
        <p:spPr>
          <a:xfrm>
            <a:off x="5892800" y="3225800"/>
            <a:ext cx="406400" cy="406400"/>
          </a:xfrm>
          <a:prstGeom prst="rect">
            <a:avLst/>
          </a:prstGeom>
          <a:noFill/>
          <a:ln>
            <a:no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libri"/>
              <a:ea typeface="Calibri"/>
              <a:cs typeface="Calibri"/>
              <a:sym typeface="Calibri"/>
            </a:endParaRPr>
          </a:p>
        </p:txBody>
      </p:sp>
      <p:pic>
        <p:nvPicPr>
          <p:cNvPr id="452" name="Google Shape;452;p4"/>
          <p:cNvPicPr preferRelativeResize="0"/>
          <p:nvPr/>
        </p:nvPicPr>
        <p:blipFill>
          <a:blip r:embed="rId3">
            <a:alphaModFix/>
          </a:blip>
          <a:stretch>
            <a:fillRect/>
          </a:stretch>
        </p:blipFill>
        <p:spPr>
          <a:xfrm>
            <a:off x="505967" y="1571867"/>
            <a:ext cx="11180060" cy="511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B880-7B8A-465B-BFCF-32CF6780E0D2}"/>
              </a:ext>
            </a:extLst>
          </p:cNvPr>
          <p:cNvSpPr>
            <a:spLocks noGrp="1"/>
          </p:cNvSpPr>
          <p:nvPr>
            <p:ph type="title"/>
          </p:nvPr>
        </p:nvSpPr>
        <p:spPr/>
        <p:txBody>
          <a:bodyPr/>
          <a:lstStyle/>
          <a:p>
            <a:r>
              <a:rPr lang="en-US" sz="3333" b="1" dirty="0"/>
              <a:t>Our GSNEO Strategic Cycle 2021-2023</a:t>
            </a:r>
          </a:p>
        </p:txBody>
      </p:sp>
      <p:grpSp>
        <p:nvGrpSpPr>
          <p:cNvPr id="63" name="Group 62">
            <a:extLst>
              <a:ext uri="{FF2B5EF4-FFF2-40B4-BE49-F238E27FC236}">
                <a16:creationId xmlns:a16="http://schemas.microsoft.com/office/drawing/2014/main" id="{8C1FB51F-7A69-44D3-8157-F9B0B87CA2F9}"/>
              </a:ext>
            </a:extLst>
          </p:cNvPr>
          <p:cNvGrpSpPr/>
          <p:nvPr/>
        </p:nvGrpSpPr>
        <p:grpSpPr>
          <a:xfrm>
            <a:off x="1318048" y="1635547"/>
            <a:ext cx="10338059" cy="4537638"/>
            <a:chOff x="1225961" y="1649435"/>
            <a:chExt cx="7765876" cy="4492332"/>
          </a:xfrm>
        </p:grpSpPr>
        <p:sp>
          <p:nvSpPr>
            <p:cNvPr id="64" name="TextBox 63">
              <a:extLst>
                <a:ext uri="{FF2B5EF4-FFF2-40B4-BE49-F238E27FC236}">
                  <a16:creationId xmlns:a16="http://schemas.microsoft.com/office/drawing/2014/main" id="{2ADA2AD9-B98C-46B2-9C84-E8CA61349930}"/>
                </a:ext>
              </a:extLst>
            </p:cNvPr>
            <p:cNvSpPr txBox="1"/>
            <p:nvPr/>
          </p:nvSpPr>
          <p:spPr>
            <a:xfrm>
              <a:off x="3012675" y="4363283"/>
              <a:ext cx="4081838" cy="314924"/>
            </a:xfrm>
            <a:prstGeom prst="rect">
              <a:avLst/>
            </a:prstGeom>
            <a:solidFill>
              <a:schemeClr val="accent1"/>
            </a:solidFill>
            <a:ln>
              <a:noFill/>
            </a:ln>
          </p:spPr>
          <p:txBody>
            <a:bodyPr wrap="square" rtlCol="0">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1/1/21-4/29/21</a:t>
              </a:r>
            </a:p>
          </p:txBody>
        </p:sp>
        <p:sp>
          <p:nvSpPr>
            <p:cNvPr id="65" name="TextBox 64">
              <a:extLst>
                <a:ext uri="{FF2B5EF4-FFF2-40B4-BE49-F238E27FC236}">
                  <a16:creationId xmlns:a16="http://schemas.microsoft.com/office/drawing/2014/main" id="{F234182F-BCCE-4B94-9659-C525C9A2830C}"/>
                </a:ext>
              </a:extLst>
            </p:cNvPr>
            <p:cNvSpPr txBox="1"/>
            <p:nvPr/>
          </p:nvSpPr>
          <p:spPr>
            <a:xfrm flipH="1">
              <a:off x="3008405" y="5156306"/>
              <a:ext cx="5983432" cy="314924"/>
            </a:xfrm>
            <a:prstGeom prst="rect">
              <a:avLst/>
            </a:prstGeom>
            <a:noFill/>
            <a:ln>
              <a:solidFill>
                <a:schemeClr val="tx1"/>
              </a:solidFill>
            </a:ln>
          </p:spPr>
          <p:txBody>
            <a:bodyPr wrap="square" rtlCol="0">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Board Members, Council Leadership, Staff, Members, etc. </a:t>
              </a:r>
            </a:p>
          </p:txBody>
        </p:sp>
        <p:sp>
          <p:nvSpPr>
            <p:cNvPr id="66" name="TextBox 65">
              <a:extLst>
                <a:ext uri="{FF2B5EF4-FFF2-40B4-BE49-F238E27FC236}">
                  <a16:creationId xmlns:a16="http://schemas.microsoft.com/office/drawing/2014/main" id="{2181919C-8BC6-42BC-8A1B-76AAA92AC294}"/>
                </a:ext>
              </a:extLst>
            </p:cNvPr>
            <p:cNvSpPr txBox="1"/>
            <p:nvPr/>
          </p:nvSpPr>
          <p:spPr>
            <a:xfrm>
              <a:off x="1225961" y="5156305"/>
              <a:ext cx="1662566" cy="985462"/>
            </a:xfrm>
            <a:prstGeom prst="rect">
              <a:avLst/>
            </a:prstGeom>
            <a:noFill/>
            <a:ln>
              <a:solidFill>
                <a:schemeClr val="tx1"/>
              </a:solidFill>
            </a:ln>
          </p:spPr>
          <p:txBody>
            <a:bodyPr wrap="none" rtlCol="0">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Strategic Planning &amp;</a:t>
              </a:r>
            </a:p>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Initiative</a:t>
              </a:r>
            </a:p>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Committee</a:t>
              </a:r>
            </a:p>
            <a:p>
              <a:pPr defTabSz="914377">
                <a:buClr>
                  <a:srgbClr val="000000"/>
                </a:buClr>
              </a:pPr>
              <a:endParaRPr lang="en-US" sz="1467" kern="0" dirty="0">
                <a:solidFill>
                  <a:prstClr val="black"/>
                </a:solidFill>
                <a:latin typeface="Arial" panose="020B0604020202020204" pitchFamily="34" charset="0"/>
                <a:cs typeface="Arial" panose="020B0604020202020204" pitchFamily="34" charset="0"/>
                <a:sym typeface="Arial"/>
              </a:endParaRPr>
            </a:p>
          </p:txBody>
        </p:sp>
        <p:grpSp>
          <p:nvGrpSpPr>
            <p:cNvPr id="68" name="Group 67">
              <a:extLst>
                <a:ext uri="{FF2B5EF4-FFF2-40B4-BE49-F238E27FC236}">
                  <a16:creationId xmlns:a16="http://schemas.microsoft.com/office/drawing/2014/main" id="{6E88E2BB-8035-4529-8AA6-91E92D4F7D65}"/>
                </a:ext>
              </a:extLst>
            </p:cNvPr>
            <p:cNvGrpSpPr/>
            <p:nvPr/>
          </p:nvGrpSpPr>
          <p:grpSpPr>
            <a:xfrm>
              <a:off x="1489351" y="1649435"/>
              <a:ext cx="7067827" cy="2582853"/>
              <a:chOff x="1489351" y="1649435"/>
              <a:chExt cx="7067827" cy="2582853"/>
            </a:xfrm>
          </p:grpSpPr>
          <p:grpSp>
            <p:nvGrpSpPr>
              <p:cNvPr id="69" name="Group 68">
                <a:extLst>
                  <a:ext uri="{FF2B5EF4-FFF2-40B4-BE49-F238E27FC236}">
                    <a16:creationId xmlns:a16="http://schemas.microsoft.com/office/drawing/2014/main" id="{84FDB1D1-5F9C-4E24-BEA7-B2F2D1F45570}"/>
                  </a:ext>
                </a:extLst>
              </p:cNvPr>
              <p:cNvGrpSpPr/>
              <p:nvPr/>
            </p:nvGrpSpPr>
            <p:grpSpPr>
              <a:xfrm>
                <a:off x="1489351" y="1649435"/>
                <a:ext cx="7067827" cy="2582853"/>
                <a:chOff x="1126762" y="2017643"/>
                <a:chExt cx="7067827" cy="2582853"/>
              </a:xfrm>
            </p:grpSpPr>
            <p:sp>
              <p:nvSpPr>
                <p:cNvPr id="72" name="Rounded Rectangle 22">
                  <a:extLst>
                    <a:ext uri="{FF2B5EF4-FFF2-40B4-BE49-F238E27FC236}">
                      <a16:creationId xmlns:a16="http://schemas.microsoft.com/office/drawing/2014/main" id="{7E1E2ABE-35E5-42E8-8FC0-AE92A04867E8}"/>
                    </a:ext>
                  </a:extLst>
                </p:cNvPr>
                <p:cNvSpPr/>
                <p:nvPr/>
              </p:nvSpPr>
              <p:spPr>
                <a:xfrm>
                  <a:off x="1126762" y="2017644"/>
                  <a:ext cx="1161203" cy="2573430"/>
                </a:xfrm>
                <a:prstGeom prst="roundRect">
                  <a:avLst/>
                </a:prstGeom>
                <a:solidFill>
                  <a:srgbClr val="A522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kern="0" dirty="0">
                    <a:solidFill>
                      <a:prstClr val="white"/>
                    </a:solidFill>
                    <a:latin typeface="Arial"/>
                    <a:sym typeface="Arial"/>
                  </a:endParaRPr>
                </a:p>
              </p:txBody>
            </p:sp>
            <p:pic>
              <p:nvPicPr>
                <p:cNvPr id="73" name="Picture 2" descr="Image result for teamwork graphic">
                  <a:extLst>
                    <a:ext uri="{FF2B5EF4-FFF2-40B4-BE49-F238E27FC236}">
                      <a16:creationId xmlns:a16="http://schemas.microsoft.com/office/drawing/2014/main" id="{F2F6E9AB-BE32-4D0B-AB0D-32D4CBC3E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332" y="2110880"/>
                  <a:ext cx="981528" cy="9815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BF4B9B49-D722-4F12-AF30-E53C3B19E9F6}"/>
                    </a:ext>
                  </a:extLst>
                </p:cNvPr>
                <p:cNvGrpSpPr/>
                <p:nvPr/>
              </p:nvGrpSpPr>
              <p:grpSpPr>
                <a:xfrm>
                  <a:off x="2645815" y="2017643"/>
                  <a:ext cx="5548774" cy="2582853"/>
                  <a:chOff x="2627397" y="2008224"/>
                  <a:chExt cx="5548774" cy="2582853"/>
                </a:xfrm>
              </p:grpSpPr>
              <p:sp>
                <p:nvSpPr>
                  <p:cNvPr id="75" name="Rounded Rectangle 27">
                    <a:extLst>
                      <a:ext uri="{FF2B5EF4-FFF2-40B4-BE49-F238E27FC236}">
                        <a16:creationId xmlns:a16="http://schemas.microsoft.com/office/drawing/2014/main" id="{A2170385-23BF-471F-AA45-3D8176D7F09C}"/>
                      </a:ext>
                    </a:extLst>
                  </p:cNvPr>
                  <p:cNvSpPr/>
                  <p:nvPr/>
                </p:nvSpPr>
                <p:spPr>
                  <a:xfrm>
                    <a:off x="7057634" y="2017646"/>
                    <a:ext cx="1118537" cy="25734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kern="0" dirty="0">
                      <a:solidFill>
                        <a:prstClr val="white"/>
                      </a:solidFill>
                      <a:latin typeface="Arial"/>
                      <a:sym typeface="Arial"/>
                    </a:endParaRPr>
                  </a:p>
                </p:txBody>
              </p:sp>
              <p:sp>
                <p:nvSpPr>
                  <p:cNvPr id="76" name="Rectangle 75">
                    <a:extLst>
                      <a:ext uri="{FF2B5EF4-FFF2-40B4-BE49-F238E27FC236}">
                        <a16:creationId xmlns:a16="http://schemas.microsoft.com/office/drawing/2014/main" id="{A7E7AFBD-4426-421D-9299-0558C4AF5D64}"/>
                      </a:ext>
                    </a:extLst>
                  </p:cNvPr>
                  <p:cNvSpPr/>
                  <p:nvPr/>
                </p:nvSpPr>
                <p:spPr>
                  <a:xfrm>
                    <a:off x="7091984" y="3438481"/>
                    <a:ext cx="1049839" cy="985462"/>
                  </a:xfrm>
                  <a:prstGeom prst="rect">
                    <a:avLst/>
                  </a:prstGeom>
                </p:spPr>
                <p:txBody>
                  <a:bodyPr wrap="square">
                    <a:spAutoFit/>
                  </a:bodyPr>
                  <a:lstStyle/>
                  <a:p>
                    <a:pPr algn="ctr" defTabSz="914377">
                      <a:buClr>
                        <a:srgbClr val="000000"/>
                      </a:buClr>
                    </a:pPr>
                    <a:r>
                      <a:rPr lang="en-US" sz="1467" kern="0" dirty="0">
                        <a:solidFill>
                          <a:srgbClr val="000000"/>
                        </a:solidFill>
                        <a:latin typeface="Arial" panose="020B0604020202020204" pitchFamily="34" charset="0"/>
                        <a:cs typeface="Arial" panose="020B0604020202020204" pitchFamily="34" charset="0"/>
                        <a:sym typeface="Arial"/>
                      </a:rPr>
                      <a:t>Finalize Roadmap Execute &amp; Evaluate</a:t>
                    </a:r>
                  </a:p>
                </p:txBody>
              </p:sp>
              <p:grpSp>
                <p:nvGrpSpPr>
                  <p:cNvPr id="77" name="Group 76">
                    <a:extLst>
                      <a:ext uri="{FF2B5EF4-FFF2-40B4-BE49-F238E27FC236}">
                        <a16:creationId xmlns:a16="http://schemas.microsoft.com/office/drawing/2014/main" id="{A591728D-7273-4D2A-A980-6E57C35DC5FF}"/>
                      </a:ext>
                    </a:extLst>
                  </p:cNvPr>
                  <p:cNvGrpSpPr/>
                  <p:nvPr/>
                </p:nvGrpSpPr>
                <p:grpSpPr>
                  <a:xfrm>
                    <a:off x="2627397" y="2008224"/>
                    <a:ext cx="4102976" cy="2582852"/>
                    <a:chOff x="2627397" y="2008224"/>
                    <a:chExt cx="4102976" cy="2582852"/>
                  </a:xfrm>
                </p:grpSpPr>
                <p:sp>
                  <p:nvSpPr>
                    <p:cNvPr id="79" name="Rounded Rectangle 31">
                      <a:extLst>
                        <a:ext uri="{FF2B5EF4-FFF2-40B4-BE49-F238E27FC236}">
                          <a16:creationId xmlns:a16="http://schemas.microsoft.com/office/drawing/2014/main" id="{9F13DBF4-3F0C-4C56-AF33-8E11EBB25AA6}"/>
                        </a:ext>
                      </a:extLst>
                    </p:cNvPr>
                    <p:cNvSpPr/>
                    <p:nvPr/>
                  </p:nvSpPr>
                  <p:spPr>
                    <a:xfrm>
                      <a:off x="5611836" y="2016582"/>
                      <a:ext cx="1118537" cy="25734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600" kern="0" dirty="0">
                        <a:solidFill>
                          <a:prstClr val="white"/>
                        </a:solidFill>
                        <a:latin typeface="Arial"/>
                        <a:sym typeface="Arial"/>
                      </a:endParaRPr>
                    </a:p>
                  </p:txBody>
                </p:sp>
                <p:sp>
                  <p:nvSpPr>
                    <p:cNvPr id="80" name="Rectangle 79">
                      <a:extLst>
                        <a:ext uri="{FF2B5EF4-FFF2-40B4-BE49-F238E27FC236}">
                          <a16:creationId xmlns:a16="http://schemas.microsoft.com/office/drawing/2014/main" id="{89D9364A-C4D6-496A-A1F4-733529D81D23}"/>
                        </a:ext>
                      </a:extLst>
                    </p:cNvPr>
                    <p:cNvSpPr/>
                    <p:nvPr/>
                  </p:nvSpPr>
                  <p:spPr>
                    <a:xfrm>
                      <a:off x="5640192" y="3386577"/>
                      <a:ext cx="1049839" cy="761950"/>
                    </a:xfrm>
                    <a:prstGeom prst="rect">
                      <a:avLst/>
                    </a:prstGeom>
                    <a:ln>
                      <a:noFill/>
                    </a:ln>
                  </p:spPr>
                  <p:txBody>
                    <a:bodyPr wrap="square">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Finalize &amp; Prioritize Initiatives</a:t>
                      </a:r>
                    </a:p>
                  </p:txBody>
                </p:sp>
                <p:grpSp>
                  <p:nvGrpSpPr>
                    <p:cNvPr id="81" name="Group 80">
                      <a:extLst>
                        <a:ext uri="{FF2B5EF4-FFF2-40B4-BE49-F238E27FC236}">
                          <a16:creationId xmlns:a16="http://schemas.microsoft.com/office/drawing/2014/main" id="{1E1C140B-6FA5-4EBB-8ECE-E4C3E6E521A8}"/>
                        </a:ext>
                      </a:extLst>
                    </p:cNvPr>
                    <p:cNvGrpSpPr/>
                    <p:nvPr/>
                  </p:nvGrpSpPr>
                  <p:grpSpPr>
                    <a:xfrm>
                      <a:off x="2627397" y="2008224"/>
                      <a:ext cx="2619928" cy="2582852"/>
                      <a:chOff x="2627397" y="2008224"/>
                      <a:chExt cx="2619928" cy="2582852"/>
                    </a:xfrm>
                  </p:grpSpPr>
                  <p:grpSp>
                    <p:nvGrpSpPr>
                      <p:cNvPr id="83" name="Group 82">
                        <a:extLst>
                          <a:ext uri="{FF2B5EF4-FFF2-40B4-BE49-F238E27FC236}">
                            <a16:creationId xmlns:a16="http://schemas.microsoft.com/office/drawing/2014/main" id="{88A795B7-67C4-4643-9277-E1E3A6FC0EA6}"/>
                          </a:ext>
                        </a:extLst>
                      </p:cNvPr>
                      <p:cNvGrpSpPr/>
                      <p:nvPr/>
                    </p:nvGrpSpPr>
                    <p:grpSpPr>
                      <a:xfrm>
                        <a:off x="4128788" y="2017645"/>
                        <a:ext cx="1118537" cy="2573431"/>
                        <a:chOff x="5796343" y="317500"/>
                        <a:chExt cx="1612900" cy="3670300"/>
                      </a:xfrm>
                    </p:grpSpPr>
                    <p:sp>
                      <p:nvSpPr>
                        <p:cNvPr id="91" name="Rounded Rectangle 48">
                          <a:extLst>
                            <a:ext uri="{FF2B5EF4-FFF2-40B4-BE49-F238E27FC236}">
                              <a16:creationId xmlns:a16="http://schemas.microsoft.com/office/drawing/2014/main" id="{F36B035E-78F8-4803-B1A1-2FB6803B21D5}"/>
                            </a:ext>
                          </a:extLst>
                        </p:cNvPr>
                        <p:cNvSpPr/>
                        <p:nvPr/>
                      </p:nvSpPr>
                      <p:spPr>
                        <a:xfrm>
                          <a:off x="5796343" y="317500"/>
                          <a:ext cx="1612900" cy="36703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600" kern="0" dirty="0">
                            <a:solidFill>
                              <a:prstClr val="white"/>
                            </a:solidFill>
                            <a:latin typeface="Arial"/>
                            <a:sym typeface="Arial"/>
                          </a:endParaRPr>
                        </a:p>
                      </p:txBody>
                    </p:sp>
                    <p:sp>
                      <p:nvSpPr>
                        <p:cNvPr id="92" name="Rectangle 91">
                          <a:extLst>
                            <a:ext uri="{FF2B5EF4-FFF2-40B4-BE49-F238E27FC236}">
                              <a16:creationId xmlns:a16="http://schemas.microsoft.com/office/drawing/2014/main" id="{8FED8B0C-1396-4016-9FA3-65C2E83ED300}"/>
                            </a:ext>
                          </a:extLst>
                        </p:cNvPr>
                        <p:cNvSpPr/>
                        <p:nvPr/>
                      </p:nvSpPr>
                      <p:spPr>
                        <a:xfrm>
                          <a:off x="6055060" y="2243802"/>
                          <a:ext cx="1050852" cy="1405494"/>
                        </a:xfrm>
                        <a:prstGeom prst="rect">
                          <a:avLst/>
                        </a:prstGeom>
                      </p:spPr>
                      <p:txBody>
                        <a:bodyPr wrap="none">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Identify </a:t>
                          </a:r>
                        </a:p>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Gaps</a:t>
                          </a:r>
                        </a:p>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&amp;</a:t>
                          </a:r>
                        </a:p>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Initiatives</a:t>
                          </a:r>
                        </a:p>
                      </p:txBody>
                    </p:sp>
                    <p:pic>
                      <p:nvPicPr>
                        <p:cNvPr id="93" name="Picture 14" descr="http://careersuccess.typepad.com/.a/6a0105360968fe970b0167604b6e6f970b-pi">
                          <a:extLst>
                            <a:ext uri="{FF2B5EF4-FFF2-40B4-BE49-F238E27FC236}">
                              <a16:creationId xmlns:a16="http://schemas.microsoft.com/office/drawing/2014/main" id="{E72BB8D1-1214-43DE-A5F9-41AC9870D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707" y="459800"/>
                          <a:ext cx="1330456" cy="132530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3179C572-67A9-4B82-82C1-07986B4A6B11}"/>
                          </a:ext>
                        </a:extLst>
                      </p:cNvPr>
                      <p:cNvGrpSpPr/>
                      <p:nvPr/>
                    </p:nvGrpSpPr>
                    <p:grpSpPr>
                      <a:xfrm>
                        <a:off x="2627397" y="2008224"/>
                        <a:ext cx="1174912" cy="2573431"/>
                        <a:chOff x="2627397" y="2008224"/>
                        <a:chExt cx="1174912" cy="2573431"/>
                      </a:xfrm>
                    </p:grpSpPr>
                    <p:grpSp>
                      <p:nvGrpSpPr>
                        <p:cNvPr id="86" name="Group 85">
                          <a:extLst>
                            <a:ext uri="{FF2B5EF4-FFF2-40B4-BE49-F238E27FC236}">
                              <a16:creationId xmlns:a16="http://schemas.microsoft.com/office/drawing/2014/main" id="{657C071B-6C8D-443D-A964-328AFE60D0FD}"/>
                            </a:ext>
                          </a:extLst>
                        </p:cNvPr>
                        <p:cNvGrpSpPr/>
                        <p:nvPr/>
                      </p:nvGrpSpPr>
                      <p:grpSpPr>
                        <a:xfrm>
                          <a:off x="2627397" y="2008224"/>
                          <a:ext cx="1174912" cy="2573431"/>
                          <a:chOff x="2627397" y="2008224"/>
                          <a:chExt cx="1174912" cy="2573431"/>
                        </a:xfrm>
                      </p:grpSpPr>
                      <p:sp>
                        <p:nvSpPr>
                          <p:cNvPr id="88" name="Rounded Rectangle 45">
                            <a:extLst>
                              <a:ext uri="{FF2B5EF4-FFF2-40B4-BE49-F238E27FC236}">
                                <a16:creationId xmlns:a16="http://schemas.microsoft.com/office/drawing/2014/main" id="{4F13C0B7-8C25-4040-85E5-7B4E08F596E0}"/>
                              </a:ext>
                            </a:extLst>
                          </p:cNvPr>
                          <p:cNvSpPr/>
                          <p:nvPr/>
                        </p:nvSpPr>
                        <p:spPr>
                          <a:xfrm>
                            <a:off x="2648537" y="2008224"/>
                            <a:ext cx="1118537" cy="257343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kern="0" dirty="0">
                              <a:solidFill>
                                <a:prstClr val="white"/>
                              </a:solidFill>
                              <a:latin typeface="Arial"/>
                              <a:sym typeface="Arial"/>
                            </a:endParaRPr>
                          </a:p>
                        </p:txBody>
                      </p:sp>
                      <p:pic>
                        <p:nvPicPr>
                          <p:cNvPr id="89" name="Picture 4" descr="http://findicons.com/files/icons/1782/classic_blue/256/classic_blue_magnifying_glass.png">
                            <a:extLst>
                              <a:ext uri="{FF2B5EF4-FFF2-40B4-BE49-F238E27FC236}">
                                <a16:creationId xmlns:a16="http://schemas.microsoft.com/office/drawing/2014/main" id="{4A1498DB-AC45-49FF-997A-D633201D49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368" y="2064955"/>
                            <a:ext cx="961662" cy="97227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05C68456-C134-43C9-BFE6-0B4735B56E4A}"/>
                              </a:ext>
                            </a:extLst>
                          </p:cNvPr>
                          <p:cNvSpPr/>
                          <p:nvPr/>
                        </p:nvSpPr>
                        <p:spPr>
                          <a:xfrm>
                            <a:off x="2627397" y="3364961"/>
                            <a:ext cx="1174912" cy="761950"/>
                          </a:xfrm>
                          <a:prstGeom prst="rect">
                            <a:avLst/>
                          </a:prstGeom>
                        </p:spPr>
                        <p:txBody>
                          <a:bodyPr wrap="square">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Environmental Scan / Current State Analysis</a:t>
                            </a:r>
                          </a:p>
                        </p:txBody>
                      </p:sp>
                    </p:grpSp>
                    <p:sp>
                      <p:nvSpPr>
                        <p:cNvPr id="87" name="TextBox 86">
                          <a:extLst>
                            <a:ext uri="{FF2B5EF4-FFF2-40B4-BE49-F238E27FC236}">
                              <a16:creationId xmlns:a16="http://schemas.microsoft.com/office/drawing/2014/main" id="{C9401C41-EA96-47A3-B595-4C2041AC5F03}"/>
                            </a:ext>
                          </a:extLst>
                        </p:cNvPr>
                        <p:cNvSpPr txBox="1"/>
                        <p:nvPr/>
                      </p:nvSpPr>
                      <p:spPr>
                        <a:xfrm>
                          <a:off x="2888225" y="3046527"/>
                          <a:ext cx="562586" cy="314924"/>
                        </a:xfrm>
                        <a:prstGeom prst="rect">
                          <a:avLst/>
                        </a:prstGeom>
                        <a:noFill/>
                      </p:spPr>
                      <p:txBody>
                        <a:bodyPr wrap="none" rtlCol="0">
                          <a:spAutoFit/>
                        </a:bodyPr>
                        <a:lstStyle/>
                        <a:p>
                          <a:pPr defTabSz="914377">
                            <a:buClr>
                              <a:srgbClr val="000000"/>
                            </a:buClr>
                          </a:pPr>
                          <a:r>
                            <a:rPr lang="en-US" sz="1467" b="1" kern="0" dirty="0">
                              <a:solidFill>
                                <a:prstClr val="black"/>
                              </a:solidFill>
                              <a:latin typeface="Arial" panose="020B0604020202020204" pitchFamily="34" charset="0"/>
                              <a:cs typeface="Arial" panose="020B0604020202020204" pitchFamily="34" charset="0"/>
                              <a:sym typeface="Arial"/>
                            </a:rPr>
                            <a:t>Step 1</a:t>
                          </a:r>
                        </a:p>
                      </p:txBody>
                    </p:sp>
                  </p:grpSp>
                  <p:sp>
                    <p:nvSpPr>
                      <p:cNvPr id="85" name="TextBox 84">
                        <a:extLst>
                          <a:ext uri="{FF2B5EF4-FFF2-40B4-BE49-F238E27FC236}">
                            <a16:creationId xmlns:a16="http://schemas.microsoft.com/office/drawing/2014/main" id="{2EC2EC1C-A1BA-4512-8BD0-5750C04D68EB}"/>
                          </a:ext>
                        </a:extLst>
                      </p:cNvPr>
                      <p:cNvSpPr txBox="1"/>
                      <p:nvPr/>
                    </p:nvSpPr>
                    <p:spPr>
                      <a:xfrm>
                        <a:off x="4348892" y="3064610"/>
                        <a:ext cx="562586" cy="314924"/>
                      </a:xfrm>
                      <a:prstGeom prst="rect">
                        <a:avLst/>
                      </a:prstGeom>
                      <a:noFill/>
                    </p:spPr>
                    <p:txBody>
                      <a:bodyPr wrap="none" rtlCol="0">
                        <a:spAutoFit/>
                      </a:bodyPr>
                      <a:lstStyle/>
                      <a:p>
                        <a:pPr defTabSz="914377">
                          <a:buClr>
                            <a:srgbClr val="000000"/>
                          </a:buClr>
                        </a:pPr>
                        <a:r>
                          <a:rPr lang="en-US" sz="1467" b="1" kern="0" dirty="0">
                            <a:solidFill>
                              <a:prstClr val="black"/>
                            </a:solidFill>
                            <a:latin typeface="Arial" panose="020B0604020202020204" pitchFamily="34" charset="0"/>
                            <a:cs typeface="Arial" panose="020B0604020202020204" pitchFamily="34" charset="0"/>
                            <a:sym typeface="Arial"/>
                          </a:rPr>
                          <a:t>Step 2</a:t>
                        </a:r>
                      </a:p>
                    </p:txBody>
                  </p:sp>
                </p:grpSp>
                <p:sp>
                  <p:nvSpPr>
                    <p:cNvPr id="82" name="TextBox 81">
                      <a:extLst>
                        <a:ext uri="{FF2B5EF4-FFF2-40B4-BE49-F238E27FC236}">
                          <a16:creationId xmlns:a16="http://schemas.microsoft.com/office/drawing/2014/main" id="{6CED8F2A-5B39-4D49-B5BE-A6122B36FFCD}"/>
                        </a:ext>
                      </a:extLst>
                    </p:cNvPr>
                    <p:cNvSpPr txBox="1"/>
                    <p:nvPr/>
                  </p:nvSpPr>
                  <p:spPr>
                    <a:xfrm>
                      <a:off x="5838485" y="3066865"/>
                      <a:ext cx="562586" cy="314924"/>
                    </a:xfrm>
                    <a:prstGeom prst="rect">
                      <a:avLst/>
                    </a:prstGeom>
                    <a:noFill/>
                  </p:spPr>
                  <p:txBody>
                    <a:bodyPr wrap="none" rtlCol="0">
                      <a:spAutoFit/>
                    </a:bodyPr>
                    <a:lstStyle/>
                    <a:p>
                      <a:pPr defTabSz="914377">
                        <a:buClr>
                          <a:srgbClr val="000000"/>
                        </a:buClr>
                      </a:pPr>
                      <a:r>
                        <a:rPr lang="en-US" sz="1467" b="1" kern="0" dirty="0">
                          <a:solidFill>
                            <a:prstClr val="black"/>
                          </a:solidFill>
                          <a:latin typeface="Arial" panose="020B0604020202020204" pitchFamily="34" charset="0"/>
                          <a:cs typeface="Arial" panose="020B0604020202020204" pitchFamily="34" charset="0"/>
                          <a:sym typeface="Arial"/>
                        </a:rPr>
                        <a:t>Step 3</a:t>
                      </a:r>
                    </a:p>
                  </p:txBody>
                </p:sp>
              </p:grpSp>
              <p:sp>
                <p:nvSpPr>
                  <p:cNvPr id="78" name="TextBox 77">
                    <a:extLst>
                      <a:ext uri="{FF2B5EF4-FFF2-40B4-BE49-F238E27FC236}">
                        <a16:creationId xmlns:a16="http://schemas.microsoft.com/office/drawing/2014/main" id="{8A18E088-01EA-4F27-8550-185FF2C2AE38}"/>
                      </a:ext>
                    </a:extLst>
                  </p:cNvPr>
                  <p:cNvSpPr txBox="1"/>
                  <p:nvPr/>
                </p:nvSpPr>
                <p:spPr>
                  <a:xfrm>
                    <a:off x="7293224" y="3064696"/>
                    <a:ext cx="562586" cy="314924"/>
                  </a:xfrm>
                  <a:prstGeom prst="rect">
                    <a:avLst/>
                  </a:prstGeom>
                  <a:noFill/>
                </p:spPr>
                <p:txBody>
                  <a:bodyPr wrap="none" rtlCol="0">
                    <a:spAutoFit/>
                  </a:bodyPr>
                  <a:lstStyle/>
                  <a:p>
                    <a:pPr defTabSz="914377">
                      <a:buClr>
                        <a:srgbClr val="000000"/>
                      </a:buClr>
                    </a:pPr>
                    <a:r>
                      <a:rPr lang="en-US" sz="1467" b="1" kern="0" dirty="0">
                        <a:solidFill>
                          <a:prstClr val="black"/>
                        </a:solidFill>
                        <a:latin typeface="Arial" panose="020B0604020202020204" pitchFamily="34" charset="0"/>
                        <a:cs typeface="Arial" panose="020B0604020202020204" pitchFamily="34" charset="0"/>
                        <a:sym typeface="Arial"/>
                      </a:rPr>
                      <a:t>Step 4</a:t>
                    </a:r>
                  </a:p>
                </p:txBody>
              </p:sp>
            </p:grpSp>
          </p:grpSp>
          <p:pic>
            <p:nvPicPr>
              <p:cNvPr id="70" name="Picture 2" descr="Image result for street map without labels">
                <a:extLst>
                  <a:ext uri="{FF2B5EF4-FFF2-40B4-BE49-F238E27FC236}">
                    <a16:creationId xmlns:a16="http://schemas.microsoft.com/office/drawing/2014/main" id="{0CC2DAF1-DA31-49F4-BE3E-0FDCD7C864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16" r="2652" b="57523"/>
              <a:stretch/>
            </p:blipFill>
            <p:spPr bwMode="auto">
              <a:xfrm>
                <a:off x="6066583" y="1762517"/>
                <a:ext cx="946526" cy="915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71" name="Picture 4" descr="Image result for strategy execution">
                <a:extLst>
                  <a:ext uri="{FF2B5EF4-FFF2-40B4-BE49-F238E27FC236}">
                    <a16:creationId xmlns:a16="http://schemas.microsoft.com/office/drawing/2014/main" id="{88A1E276-66F1-458C-ABE6-38A568A2D7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3691" y="1799092"/>
                <a:ext cx="903428" cy="92511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grpSp>
      </p:grpSp>
      <p:sp>
        <p:nvSpPr>
          <p:cNvPr id="94" name="TextBox 93">
            <a:extLst>
              <a:ext uri="{FF2B5EF4-FFF2-40B4-BE49-F238E27FC236}">
                <a16:creationId xmlns:a16="http://schemas.microsoft.com/office/drawing/2014/main" id="{47D63261-F560-4D3D-82A4-C3750C472E54}"/>
              </a:ext>
            </a:extLst>
          </p:cNvPr>
          <p:cNvSpPr txBox="1"/>
          <p:nvPr/>
        </p:nvSpPr>
        <p:spPr>
          <a:xfrm>
            <a:off x="1668499" y="2721153"/>
            <a:ext cx="1568616" cy="1918923"/>
          </a:xfrm>
          <a:prstGeom prst="rect">
            <a:avLst/>
          </a:prstGeom>
          <a:noFill/>
          <a:ln>
            <a:noFill/>
          </a:ln>
        </p:spPr>
        <p:txBody>
          <a:bodyPr wrap="square" rtlCol="0">
            <a:spAutoFit/>
          </a:bodyPr>
          <a:lstStyle/>
          <a:p>
            <a:pPr algn="ctr" defTabSz="914377">
              <a:buClr>
                <a:srgbClr val="000000"/>
              </a:buClr>
            </a:pPr>
            <a:r>
              <a:rPr lang="en-US" sz="1467" b="1" kern="0" dirty="0">
                <a:solidFill>
                  <a:srgbClr val="000000"/>
                </a:solidFill>
                <a:latin typeface="Arial" panose="020B0604020202020204" pitchFamily="34" charset="0"/>
                <a:cs typeface="Arial" panose="020B0604020202020204" pitchFamily="34" charset="0"/>
                <a:sym typeface="Arial"/>
              </a:rPr>
              <a:t>Prep Step</a:t>
            </a:r>
          </a:p>
          <a:p>
            <a:pPr algn="ctr" defTabSz="914377">
              <a:buClr>
                <a:srgbClr val="000000"/>
              </a:buClr>
            </a:pPr>
            <a:r>
              <a:rPr lang="en-US" sz="1467" kern="0" dirty="0">
                <a:solidFill>
                  <a:srgbClr val="000000"/>
                </a:solidFill>
                <a:latin typeface="Arial" panose="020B0604020202020204" pitchFamily="34" charset="0"/>
                <a:cs typeface="Arial" panose="020B0604020202020204" pitchFamily="34" charset="0"/>
                <a:sym typeface="Arial"/>
              </a:rPr>
              <a:t>Review Current Strategy Position for Readiness &amp; Create Teams</a:t>
            </a:r>
          </a:p>
          <a:p>
            <a:pPr algn="ctr" defTabSz="914377">
              <a:buClr>
                <a:srgbClr val="000000"/>
              </a:buClr>
            </a:pPr>
            <a:endParaRPr lang="en-US" sz="1467" kern="0" dirty="0">
              <a:solidFill>
                <a:prstClr val="black"/>
              </a:solidFill>
              <a:latin typeface="Arial" panose="020B0604020202020204" pitchFamily="34" charset="0"/>
              <a:cs typeface="Arial" panose="020B0604020202020204" pitchFamily="34" charset="0"/>
              <a:sym typeface="Arial"/>
            </a:endParaRPr>
          </a:p>
          <a:p>
            <a:pPr algn="ctr" defTabSz="914377">
              <a:buClr>
                <a:srgbClr val="000000"/>
              </a:buClr>
            </a:pPr>
            <a:endParaRPr lang="en-US" sz="1600" kern="0" dirty="0">
              <a:solidFill>
                <a:prstClr val="black"/>
              </a:solidFill>
              <a:latin typeface="Arial" panose="020B0604020202020204" pitchFamily="34" charset="0"/>
              <a:cs typeface="Arial" panose="020B0604020202020204" pitchFamily="34" charset="0"/>
              <a:sym typeface="Arial"/>
            </a:endParaRPr>
          </a:p>
        </p:txBody>
      </p:sp>
      <p:sp>
        <p:nvSpPr>
          <p:cNvPr id="99" name="TextBox 98">
            <a:extLst>
              <a:ext uri="{FF2B5EF4-FFF2-40B4-BE49-F238E27FC236}">
                <a16:creationId xmlns:a16="http://schemas.microsoft.com/office/drawing/2014/main" id="{6C185AD9-EC6E-4D98-93C5-7EA5C9F0C45B}"/>
              </a:ext>
            </a:extLst>
          </p:cNvPr>
          <p:cNvSpPr txBox="1"/>
          <p:nvPr/>
        </p:nvSpPr>
        <p:spPr>
          <a:xfrm>
            <a:off x="1668499" y="4367249"/>
            <a:ext cx="1671899" cy="318100"/>
          </a:xfrm>
          <a:prstGeom prst="rect">
            <a:avLst/>
          </a:prstGeom>
          <a:solidFill>
            <a:srgbClr val="A66BD3"/>
          </a:solidFill>
          <a:ln>
            <a:noFill/>
          </a:ln>
        </p:spPr>
        <p:txBody>
          <a:bodyPr wrap="square" rtlCol="0">
            <a:spAutoFit/>
          </a:bodyPr>
          <a:lstStyle/>
          <a:p>
            <a:pP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1/1/20-12/31/20</a:t>
            </a:r>
          </a:p>
        </p:txBody>
      </p:sp>
      <p:sp>
        <p:nvSpPr>
          <p:cNvPr id="100" name="TextBox 99">
            <a:extLst>
              <a:ext uri="{FF2B5EF4-FFF2-40B4-BE49-F238E27FC236}">
                <a16:creationId xmlns:a16="http://schemas.microsoft.com/office/drawing/2014/main" id="{27715DA9-C4B4-471E-8A37-66E86F60AA9B}"/>
              </a:ext>
            </a:extLst>
          </p:cNvPr>
          <p:cNvSpPr txBox="1"/>
          <p:nvPr/>
        </p:nvSpPr>
        <p:spPr>
          <a:xfrm>
            <a:off x="9494213" y="4336481"/>
            <a:ext cx="1707295" cy="318100"/>
          </a:xfrm>
          <a:prstGeom prst="rect">
            <a:avLst/>
          </a:prstGeom>
          <a:solidFill>
            <a:srgbClr val="00B050"/>
          </a:solidFill>
          <a:ln>
            <a:noFill/>
          </a:ln>
        </p:spPr>
        <p:txBody>
          <a:bodyPr wrap="square" rtlCol="0">
            <a:spAutoFit/>
          </a:bodyPr>
          <a:lstStyle/>
          <a:p>
            <a:pPr algn="ctr" defTabSz="914377">
              <a:buClr>
                <a:srgbClr val="000000"/>
              </a:buClr>
            </a:pPr>
            <a:r>
              <a:rPr lang="en-US" sz="1467" kern="0" dirty="0">
                <a:solidFill>
                  <a:prstClr val="black"/>
                </a:solidFill>
                <a:latin typeface="Arial" panose="020B0604020202020204" pitchFamily="34" charset="0"/>
                <a:cs typeface="Arial" panose="020B0604020202020204" pitchFamily="34" charset="0"/>
                <a:sym typeface="Arial"/>
              </a:rPr>
              <a:t>4/30/21-9/30/23</a:t>
            </a:r>
          </a:p>
        </p:txBody>
      </p:sp>
      <p:sp>
        <p:nvSpPr>
          <p:cNvPr id="101" name="Rectangle 100">
            <a:extLst>
              <a:ext uri="{FF2B5EF4-FFF2-40B4-BE49-F238E27FC236}">
                <a16:creationId xmlns:a16="http://schemas.microsoft.com/office/drawing/2014/main" id="{7E6E2E45-8962-42CD-98CA-2A3AB8646E40}"/>
              </a:ext>
            </a:extLst>
          </p:cNvPr>
          <p:cNvSpPr/>
          <p:nvPr/>
        </p:nvSpPr>
        <p:spPr>
          <a:xfrm>
            <a:off x="7471564" y="1555286"/>
            <a:ext cx="1842843" cy="2718225"/>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cxnSp>
        <p:nvCxnSpPr>
          <p:cNvPr id="104" name="Straight Connector 103">
            <a:extLst>
              <a:ext uri="{FF2B5EF4-FFF2-40B4-BE49-F238E27FC236}">
                <a16:creationId xmlns:a16="http://schemas.microsoft.com/office/drawing/2014/main" id="{C54DE94A-13EF-4B06-A26A-F0FCBF6991B9}"/>
              </a:ext>
            </a:extLst>
          </p:cNvPr>
          <p:cNvCxnSpPr>
            <a:cxnSpLocks/>
          </p:cNvCxnSpPr>
          <p:nvPr/>
        </p:nvCxnSpPr>
        <p:spPr>
          <a:xfrm flipV="1">
            <a:off x="1324900" y="5082477"/>
            <a:ext cx="10158641" cy="14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28C57F75-736B-49B2-A4C0-3E735E6B107E}"/>
              </a:ext>
            </a:extLst>
          </p:cNvPr>
          <p:cNvSpPr txBox="1"/>
          <p:nvPr/>
        </p:nvSpPr>
        <p:spPr>
          <a:xfrm>
            <a:off x="3719007" y="5943002"/>
            <a:ext cx="5411352" cy="523220"/>
          </a:xfrm>
          <a:prstGeom prst="rect">
            <a:avLst/>
          </a:prstGeom>
          <a:solidFill>
            <a:schemeClr val="accent1"/>
          </a:solidFill>
          <a:ln>
            <a:noFill/>
          </a:ln>
        </p:spPr>
        <p:txBody>
          <a:bodyPr wrap="square" rtlCol="0">
            <a:spAutoFit/>
          </a:bodyPr>
          <a:lstStyle/>
          <a:p>
            <a:pPr algn="ctr" defTabSz="914377">
              <a:buClr>
                <a:srgbClr val="000000"/>
              </a:buClr>
            </a:pPr>
            <a:r>
              <a:rPr lang="en-US" sz="1400" kern="0" dirty="0">
                <a:solidFill>
                  <a:prstClr val="black"/>
                </a:solidFill>
                <a:latin typeface="Arial" panose="020B0604020202020204" pitchFamily="34" charset="0"/>
                <a:cs typeface="Arial" panose="020B0604020202020204" pitchFamily="34" charset="0"/>
                <a:sym typeface="Arial"/>
              </a:rPr>
              <a:t>Sub-Committee Kick-Off 2/3; Sharing deliverables with Committee, Board, &amp; Council for Feedback 3/22, 3/24, 4/10</a:t>
            </a:r>
          </a:p>
        </p:txBody>
      </p:sp>
      <p:sp>
        <p:nvSpPr>
          <p:cNvPr id="107" name="TextBox 106">
            <a:extLst>
              <a:ext uri="{FF2B5EF4-FFF2-40B4-BE49-F238E27FC236}">
                <a16:creationId xmlns:a16="http://schemas.microsoft.com/office/drawing/2014/main" id="{F013FA0D-6D60-495F-8818-68D057AF711D}"/>
              </a:ext>
            </a:extLst>
          </p:cNvPr>
          <p:cNvSpPr txBox="1"/>
          <p:nvPr/>
        </p:nvSpPr>
        <p:spPr>
          <a:xfrm>
            <a:off x="9314408" y="5936960"/>
            <a:ext cx="2089632" cy="523220"/>
          </a:xfrm>
          <a:prstGeom prst="rect">
            <a:avLst/>
          </a:prstGeom>
          <a:solidFill>
            <a:srgbClr val="00B050"/>
          </a:solidFill>
          <a:ln>
            <a:noFill/>
          </a:ln>
        </p:spPr>
        <p:txBody>
          <a:bodyPr wrap="square" rtlCol="0">
            <a:spAutoFit/>
          </a:bodyPr>
          <a:lstStyle/>
          <a:p>
            <a:pPr algn="ctr" defTabSz="914377">
              <a:buClr>
                <a:srgbClr val="000000"/>
              </a:buClr>
            </a:pPr>
            <a:r>
              <a:rPr lang="en-US" sz="1400" kern="0" dirty="0">
                <a:solidFill>
                  <a:prstClr val="black"/>
                </a:solidFill>
                <a:latin typeface="Arial" panose="020B0604020202020204" pitchFamily="34" charset="0"/>
                <a:cs typeface="Arial" panose="020B0604020202020204" pitchFamily="34" charset="0"/>
                <a:sym typeface="Arial"/>
              </a:rPr>
              <a:t>Finalize Roadmap &amp; Execute</a:t>
            </a:r>
          </a:p>
        </p:txBody>
      </p:sp>
      <p:sp>
        <p:nvSpPr>
          <p:cNvPr id="108" name="5-Point Star 55">
            <a:extLst>
              <a:ext uri="{FF2B5EF4-FFF2-40B4-BE49-F238E27FC236}">
                <a16:creationId xmlns:a16="http://schemas.microsoft.com/office/drawing/2014/main" id="{E315760E-3B42-45C3-ADAD-EC718FD0356C}"/>
              </a:ext>
            </a:extLst>
          </p:cNvPr>
          <p:cNvSpPr/>
          <p:nvPr/>
        </p:nvSpPr>
        <p:spPr>
          <a:xfrm>
            <a:off x="8147100" y="4113392"/>
            <a:ext cx="584824" cy="387296"/>
          </a:xfrm>
          <a:prstGeom prst="star5">
            <a:avLst/>
          </a:prstGeom>
          <a:solidFill>
            <a:srgbClr val="00AE58"/>
          </a:solidFill>
          <a:ln>
            <a:solidFill>
              <a:srgbClr val="00AE5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Tree>
    <p:extLst>
      <p:ext uri="{BB962C8B-B14F-4D97-AF65-F5344CB8AC3E}">
        <p14:creationId xmlns:p14="http://schemas.microsoft.com/office/powerpoint/2010/main" val="2208392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1BA4-8394-496B-92E4-F6F74494FAC8}"/>
              </a:ext>
            </a:extLst>
          </p:cNvPr>
          <p:cNvSpPr>
            <a:spLocks noGrp="1"/>
          </p:cNvSpPr>
          <p:nvPr>
            <p:ph type="title"/>
          </p:nvPr>
        </p:nvSpPr>
        <p:spPr/>
        <p:txBody>
          <a:bodyPr/>
          <a:lstStyle/>
          <a:p>
            <a:r>
              <a:rPr lang="en-US" sz="3333" b="1" dirty="0"/>
              <a:t>Sub-Committee Process Executive Summary </a:t>
            </a:r>
          </a:p>
        </p:txBody>
      </p:sp>
      <p:sp>
        <p:nvSpPr>
          <p:cNvPr id="3" name="Slide Number Placeholder 2">
            <a:extLst>
              <a:ext uri="{FF2B5EF4-FFF2-40B4-BE49-F238E27FC236}">
                <a16:creationId xmlns:a16="http://schemas.microsoft.com/office/drawing/2014/main" id="{90A99749-B1FD-41D5-8118-1B7A6DBD397B}"/>
              </a:ext>
            </a:extLst>
          </p:cNvPr>
          <p:cNvSpPr>
            <a:spLocks noGrp="1"/>
          </p:cNvSpPr>
          <p:nvPr>
            <p:ph type="sldNum" idx="12"/>
          </p:nvPr>
        </p:nvSpPr>
        <p:spPr/>
        <p:txBody>
          <a:bodyPr/>
          <a:lstStyle/>
          <a:p>
            <a:pPr defTabSz="1219170">
              <a:buClr>
                <a:srgbClr val="000000"/>
              </a:buClr>
            </a:pPr>
            <a:fld id="{00000000-1234-1234-1234-123412341234}" type="slidenum">
              <a:rPr lang="en-US" kern="0">
                <a:solidFill>
                  <a:srgbClr val="C7C8CA"/>
                </a:solidFill>
              </a:rPr>
              <a:pPr defTabSz="1219170">
                <a:buClr>
                  <a:srgbClr val="000000"/>
                </a:buClr>
              </a:pPr>
              <a:t>29</a:t>
            </a:fld>
            <a:endParaRPr lang="en-US" kern="0" dirty="0">
              <a:solidFill>
                <a:srgbClr val="C7C8CA"/>
              </a:solidFill>
            </a:endParaRPr>
          </a:p>
        </p:txBody>
      </p:sp>
      <p:sp>
        <p:nvSpPr>
          <p:cNvPr id="4" name="Text Placeholder 3">
            <a:extLst>
              <a:ext uri="{FF2B5EF4-FFF2-40B4-BE49-F238E27FC236}">
                <a16:creationId xmlns:a16="http://schemas.microsoft.com/office/drawing/2014/main" id="{1201EF34-8664-4931-B331-168CFA442976}"/>
              </a:ext>
            </a:extLst>
          </p:cNvPr>
          <p:cNvSpPr>
            <a:spLocks noGrp="1"/>
          </p:cNvSpPr>
          <p:nvPr>
            <p:ph type="body" idx="1"/>
          </p:nvPr>
        </p:nvSpPr>
        <p:spPr/>
        <p:txBody>
          <a:bodyPr>
            <a:normAutofit/>
          </a:bodyPr>
          <a:lstStyle/>
          <a:p>
            <a:r>
              <a:rPr lang="en-US" dirty="0"/>
              <a:t>Our strategic process officially kicked off with our sub-committees on </a:t>
            </a:r>
            <a:r>
              <a:rPr lang="en-US" b="1" dirty="0"/>
              <a:t>2/3</a:t>
            </a:r>
          </a:p>
          <a:p>
            <a:r>
              <a:rPr lang="en-US" dirty="0"/>
              <a:t>The committees focused on the six strategic priorities, and consisted of  </a:t>
            </a:r>
            <a:r>
              <a:rPr lang="en-US" b="1" dirty="0"/>
              <a:t>14 volunteers</a:t>
            </a:r>
            <a:r>
              <a:rPr lang="en-US" dirty="0"/>
              <a:t>, </a:t>
            </a:r>
            <a:r>
              <a:rPr lang="en-US" b="1" dirty="0"/>
              <a:t>7 board members</a:t>
            </a:r>
            <a:r>
              <a:rPr lang="en-US" dirty="0"/>
              <a:t>, and </a:t>
            </a:r>
            <a:r>
              <a:rPr lang="en-US" b="1" dirty="0"/>
              <a:t>14 staff members</a:t>
            </a:r>
          </a:p>
          <a:p>
            <a:r>
              <a:rPr lang="en-US" dirty="0"/>
              <a:t>They met over </a:t>
            </a:r>
            <a:r>
              <a:rPr lang="en-US" b="1" dirty="0"/>
              <a:t>25+ meetings</a:t>
            </a:r>
            <a:r>
              <a:rPr lang="en-US" dirty="0"/>
              <a:t>, and spent many hours researching threats/competitors, weaknesses, strengths, and opportunities</a:t>
            </a:r>
          </a:p>
          <a:p>
            <a:r>
              <a:rPr lang="en-US" dirty="0"/>
              <a:t>Culminating in full </a:t>
            </a:r>
            <a:r>
              <a:rPr lang="en-US" b="1" dirty="0"/>
              <a:t>current state and gap analysis </a:t>
            </a:r>
            <a:r>
              <a:rPr lang="en-US" dirty="0"/>
              <a:t>that led to </a:t>
            </a:r>
            <a:r>
              <a:rPr lang="en-US" b="1" dirty="0"/>
              <a:t>focused vision statements</a:t>
            </a:r>
            <a:r>
              <a:rPr lang="en-US" dirty="0"/>
              <a:t>, and </a:t>
            </a:r>
            <a:r>
              <a:rPr lang="en-US" b="1" dirty="0"/>
              <a:t>30 strategic initiatives </a:t>
            </a:r>
            <a:r>
              <a:rPr lang="en-US" dirty="0"/>
              <a:t>focused on each of our priorities with two elevated areas of focus around </a:t>
            </a:r>
            <a:r>
              <a:rPr lang="en-US" b="1" dirty="0"/>
              <a:t>STEM &amp; Equity</a:t>
            </a:r>
          </a:p>
        </p:txBody>
      </p:sp>
    </p:spTree>
    <p:extLst>
      <p:ext uri="{BB962C8B-B14F-4D97-AF65-F5344CB8AC3E}">
        <p14:creationId xmlns:p14="http://schemas.microsoft.com/office/powerpoint/2010/main" val="92983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EBFF-4A57-284C-94D2-C2B9B788B7B3}"/>
              </a:ext>
            </a:extLst>
          </p:cNvPr>
          <p:cNvSpPr>
            <a:spLocks noGrp="1"/>
          </p:cNvSpPr>
          <p:nvPr>
            <p:ph type="ctrTitle"/>
          </p:nvPr>
        </p:nvSpPr>
        <p:spPr>
          <a:xfrm>
            <a:off x="4883150" y="3429000"/>
            <a:ext cx="7223760" cy="1309519"/>
          </a:xfrm>
        </p:spPr>
        <p:txBody>
          <a:bodyPr/>
          <a:lstStyle/>
          <a:p>
            <a:r>
              <a:rPr lang="en-US" sz="9600" dirty="0"/>
              <a:t>Call to Order</a:t>
            </a:r>
          </a:p>
        </p:txBody>
      </p:sp>
    </p:spTree>
    <p:extLst>
      <p:ext uri="{BB962C8B-B14F-4D97-AF65-F5344CB8AC3E}">
        <p14:creationId xmlns:p14="http://schemas.microsoft.com/office/powerpoint/2010/main" val="3031627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p>
            <a:pPr>
              <a:buSzPts val="2800"/>
            </a:pPr>
            <a:r>
              <a:rPr lang="en-US" sz="3333" b="1" dirty="0"/>
              <a:t>Sub-Committee Team Members</a:t>
            </a:r>
            <a:endParaRPr sz="3333" b="1" dirty="0"/>
          </a:p>
        </p:txBody>
      </p:sp>
      <p:sp>
        <p:nvSpPr>
          <p:cNvPr id="479" name="Google Shape;479;p6"/>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US" kern="0">
                <a:solidFill>
                  <a:srgbClr val="C7C8CA"/>
                </a:solidFill>
              </a:rPr>
              <a:pPr defTabSz="1219170">
                <a:buClr>
                  <a:srgbClr val="000000"/>
                </a:buClr>
              </a:pPr>
              <a:t>30</a:t>
            </a:fld>
            <a:endParaRPr kern="0" dirty="0">
              <a:solidFill>
                <a:srgbClr val="C7C8CA"/>
              </a:solidFill>
            </a:endParaRPr>
          </a:p>
        </p:txBody>
      </p:sp>
      <p:sp>
        <p:nvSpPr>
          <p:cNvPr id="480" name="Google Shape;480;p6"/>
          <p:cNvSpPr txBox="1">
            <a:spLocks noGrp="1"/>
          </p:cNvSpPr>
          <p:nvPr>
            <p:ph type="body" idx="1"/>
          </p:nvPr>
        </p:nvSpPr>
        <p:spPr>
          <a:xfrm>
            <a:off x="28940" y="1571874"/>
            <a:ext cx="12022923" cy="5286127"/>
          </a:xfrm>
          <a:prstGeom prst="rect">
            <a:avLst/>
          </a:prstGeom>
          <a:noFill/>
          <a:ln>
            <a:noFill/>
          </a:ln>
        </p:spPr>
        <p:txBody>
          <a:bodyPr spcFirstLastPara="1" wrap="square" lIns="121900" tIns="60933" rIns="121900" bIns="60933" anchor="t" anchorCtr="0">
            <a:normAutofit/>
          </a:bodyPr>
          <a:lstStyle/>
          <a:p>
            <a:pPr marL="3049617" lvl="5" indent="0">
              <a:lnSpc>
                <a:spcPct val="80000"/>
              </a:lnSpc>
              <a:spcBef>
                <a:spcPts val="0"/>
              </a:spcBef>
              <a:buSzPts val="1812"/>
              <a:buNone/>
            </a:pPr>
            <a:endParaRPr sz="2416" b="1" i="1" dirty="0">
              <a:solidFill>
                <a:srgbClr val="00984D"/>
              </a:solidFill>
            </a:endParaRPr>
          </a:p>
          <a:p>
            <a:pPr marL="3049617" lvl="5" indent="0">
              <a:lnSpc>
                <a:spcPct val="80000"/>
              </a:lnSpc>
              <a:spcBef>
                <a:spcPts val="483"/>
              </a:spcBef>
              <a:buSzPts val="1812"/>
              <a:buNone/>
            </a:pPr>
            <a:endParaRPr sz="2416" b="1" i="1" dirty="0">
              <a:solidFill>
                <a:srgbClr val="00984D"/>
              </a:solidFill>
            </a:endParaRPr>
          </a:p>
          <a:p>
            <a:pPr marL="3049617" lvl="5" indent="0">
              <a:lnSpc>
                <a:spcPct val="80000"/>
              </a:lnSpc>
              <a:spcBef>
                <a:spcPts val="549"/>
              </a:spcBef>
              <a:buSzPts val="2062"/>
              <a:buNone/>
            </a:pPr>
            <a:endParaRPr sz="2749" b="1" i="1" dirty="0">
              <a:solidFill>
                <a:srgbClr val="00984D"/>
              </a:solidFill>
            </a:endParaRPr>
          </a:p>
          <a:p>
            <a:pPr marL="3049617" lvl="5" indent="0">
              <a:lnSpc>
                <a:spcPct val="80000"/>
              </a:lnSpc>
              <a:spcBef>
                <a:spcPts val="549"/>
              </a:spcBef>
              <a:buSzPts val="2062"/>
              <a:buNone/>
            </a:pPr>
            <a:endParaRPr sz="2749" b="1" i="1" dirty="0">
              <a:solidFill>
                <a:srgbClr val="00984D"/>
              </a:solidFill>
            </a:endParaRPr>
          </a:p>
          <a:p>
            <a:pPr marL="3049617" lvl="5" indent="0">
              <a:lnSpc>
                <a:spcPct val="80000"/>
              </a:lnSpc>
              <a:spcBef>
                <a:spcPts val="549"/>
              </a:spcBef>
              <a:buSzPts val="2062"/>
              <a:buNone/>
            </a:pPr>
            <a:endParaRPr sz="2749" b="1" i="1" dirty="0">
              <a:solidFill>
                <a:srgbClr val="00984D"/>
              </a:solidFill>
            </a:endParaRPr>
          </a:p>
          <a:p>
            <a:pPr marL="2057349" lvl="4" indent="0">
              <a:lnSpc>
                <a:spcPct val="80000"/>
              </a:lnSpc>
              <a:spcBef>
                <a:spcPts val="1233"/>
              </a:spcBef>
              <a:buSzPts val="4625"/>
              <a:buNone/>
            </a:pPr>
            <a:r>
              <a:rPr lang="en-US" sz="6167" b="1" i="1" dirty="0">
                <a:solidFill>
                  <a:srgbClr val="00984D"/>
                </a:solidFill>
              </a:rPr>
              <a:t>	</a:t>
            </a:r>
            <a:endParaRPr sz="2749" dirty="0"/>
          </a:p>
          <a:p>
            <a:pPr marL="3049617" lvl="5" indent="0">
              <a:lnSpc>
                <a:spcPct val="80000"/>
              </a:lnSpc>
              <a:spcBef>
                <a:spcPts val="549"/>
              </a:spcBef>
              <a:buSzPts val="2062"/>
              <a:buNone/>
            </a:pPr>
            <a:endParaRPr sz="2749" b="1" i="1" dirty="0">
              <a:solidFill>
                <a:srgbClr val="00984D"/>
              </a:solidFill>
            </a:endParaRPr>
          </a:p>
          <a:p>
            <a:pPr marL="996502" lvl="2" indent="0">
              <a:lnSpc>
                <a:spcPct val="80000"/>
              </a:lnSpc>
              <a:spcBef>
                <a:spcPts val="0"/>
              </a:spcBef>
              <a:buSzPts val="2062"/>
              <a:buNone/>
            </a:pPr>
            <a:endParaRPr sz="2749" dirty="0">
              <a:latin typeface="Calibri"/>
              <a:ea typeface="Calibri"/>
              <a:cs typeface="Calibri"/>
              <a:sym typeface="Calibri"/>
            </a:endParaRPr>
          </a:p>
          <a:p>
            <a:pPr marL="526614" lvl="1" indent="0">
              <a:lnSpc>
                <a:spcPct val="80000"/>
              </a:lnSpc>
              <a:spcBef>
                <a:spcPts val="549"/>
              </a:spcBef>
              <a:buSzPts val="2062"/>
              <a:buNone/>
            </a:pPr>
            <a:endParaRPr sz="2749" dirty="0">
              <a:latin typeface="Calibri"/>
              <a:ea typeface="Calibri"/>
              <a:cs typeface="Calibri"/>
              <a:sym typeface="Calibri"/>
            </a:endParaRPr>
          </a:p>
          <a:p>
            <a:pPr marL="983802" lvl="1" indent="-361940">
              <a:lnSpc>
                <a:spcPct val="80000"/>
              </a:lnSpc>
              <a:spcBef>
                <a:spcPts val="300"/>
              </a:spcBef>
              <a:buSzPts val="1125"/>
              <a:buNone/>
            </a:pPr>
            <a:endParaRPr sz="1500" dirty="0">
              <a:latin typeface="Calibri"/>
              <a:ea typeface="Calibri"/>
              <a:cs typeface="Calibri"/>
              <a:sym typeface="Calibri"/>
            </a:endParaRPr>
          </a:p>
          <a:p>
            <a:pPr marL="983802" lvl="1" indent="-361940">
              <a:lnSpc>
                <a:spcPct val="80000"/>
              </a:lnSpc>
              <a:spcBef>
                <a:spcPts val="300"/>
              </a:spcBef>
              <a:buSzPts val="1125"/>
              <a:buNone/>
            </a:pPr>
            <a:endParaRPr sz="1500" dirty="0">
              <a:latin typeface="Calibri"/>
              <a:ea typeface="Calibri"/>
              <a:cs typeface="Calibri"/>
              <a:sym typeface="Calibri"/>
            </a:endParaRPr>
          </a:p>
          <a:p>
            <a:pPr marL="526614" lvl="1" indent="0">
              <a:lnSpc>
                <a:spcPct val="80000"/>
              </a:lnSpc>
              <a:spcBef>
                <a:spcPts val="300"/>
              </a:spcBef>
              <a:buSzPts val="1125"/>
              <a:buNone/>
            </a:pPr>
            <a:r>
              <a:rPr lang="en-US" sz="1500" dirty="0">
                <a:latin typeface="Calibri"/>
                <a:ea typeface="Calibri"/>
                <a:cs typeface="Calibri"/>
                <a:sym typeface="Calibri"/>
              </a:rPr>
              <a:t>                                                 </a:t>
            </a:r>
            <a:endParaRPr sz="1500" dirty="0">
              <a:latin typeface="Calibri"/>
              <a:ea typeface="Calibri"/>
              <a:cs typeface="Calibri"/>
              <a:sym typeface="Calibri"/>
            </a:endParaRPr>
          </a:p>
          <a:p>
            <a:pPr marL="983802" lvl="1" indent="-361940">
              <a:lnSpc>
                <a:spcPct val="80000"/>
              </a:lnSpc>
              <a:spcBef>
                <a:spcPts val="300"/>
              </a:spcBef>
              <a:buSzPts val="1125"/>
              <a:buNone/>
            </a:pPr>
            <a:endParaRPr sz="1500" dirty="0">
              <a:latin typeface="Calibri"/>
              <a:ea typeface="Calibri"/>
              <a:cs typeface="Calibri"/>
              <a:sym typeface="Calibri"/>
            </a:endParaRPr>
          </a:p>
          <a:p>
            <a:pPr marL="983802" lvl="1" indent="-361940">
              <a:lnSpc>
                <a:spcPct val="80000"/>
              </a:lnSpc>
              <a:spcBef>
                <a:spcPts val="300"/>
              </a:spcBef>
              <a:buSzPts val="1125"/>
              <a:buNone/>
            </a:pPr>
            <a:endParaRPr sz="1500" dirty="0">
              <a:latin typeface="Calibri"/>
              <a:ea typeface="Calibri"/>
              <a:cs typeface="Calibri"/>
              <a:sym typeface="Calibri"/>
            </a:endParaRPr>
          </a:p>
          <a:p>
            <a:pPr marL="983802" lvl="1" indent="-330192">
              <a:lnSpc>
                <a:spcPct val="80000"/>
              </a:lnSpc>
              <a:spcBef>
                <a:spcPts val="400"/>
              </a:spcBef>
              <a:buSzPts val="1500"/>
              <a:buNone/>
            </a:pPr>
            <a:endParaRPr sz="2000" dirty="0"/>
          </a:p>
          <a:p>
            <a:pPr marL="526614" lvl="1" indent="0">
              <a:lnSpc>
                <a:spcPct val="80000"/>
              </a:lnSpc>
              <a:spcBef>
                <a:spcPts val="400"/>
              </a:spcBef>
              <a:buSzPts val="1500"/>
              <a:buNone/>
            </a:pPr>
            <a:endParaRPr sz="2000" dirty="0"/>
          </a:p>
          <a:p>
            <a:pPr marL="526614" lvl="1" indent="0">
              <a:lnSpc>
                <a:spcPct val="80000"/>
              </a:lnSpc>
              <a:spcBef>
                <a:spcPts val="400"/>
              </a:spcBef>
              <a:buSzPts val="1500"/>
              <a:buNone/>
            </a:pPr>
            <a:endParaRPr sz="2000" dirty="0"/>
          </a:p>
          <a:p>
            <a:pPr marL="526614" lvl="1" indent="0">
              <a:lnSpc>
                <a:spcPct val="80000"/>
              </a:lnSpc>
              <a:spcBef>
                <a:spcPts val="400"/>
              </a:spcBef>
              <a:buSzPts val="1500"/>
              <a:buNone/>
            </a:pPr>
            <a:endParaRPr sz="2000" dirty="0"/>
          </a:p>
          <a:p>
            <a:pPr marL="2057349" lvl="4" indent="0">
              <a:lnSpc>
                <a:spcPct val="80000"/>
              </a:lnSpc>
              <a:spcBef>
                <a:spcPts val="367"/>
              </a:spcBef>
              <a:buSzPts val="1375"/>
              <a:buNone/>
            </a:pPr>
            <a:endParaRPr sz="1833" dirty="0"/>
          </a:p>
        </p:txBody>
      </p:sp>
      <p:sp>
        <p:nvSpPr>
          <p:cNvPr id="481" name="Google Shape;481;p6" descr="data:image/png;base64,iVBORw0KGgoAAAANSUhEUgAAApwAAAIqCAYAAACJ2JrNAAAd3ElEQVR4Xu3WMREAAAgDMerfNCp+CwI65Bh+5wgQIECAAAECBAiEAgu3TRMgQIAAAQIECBA4wekJ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CBB2LrAivKkHrmAAAAAElFTkSuQmCC"/>
          <p:cNvSpPr/>
          <p:nvPr/>
        </p:nvSpPr>
        <p:spPr>
          <a:xfrm>
            <a:off x="5892800" y="3225800"/>
            <a:ext cx="406400" cy="406400"/>
          </a:xfrm>
          <a:prstGeom prst="rect">
            <a:avLst/>
          </a:prstGeom>
          <a:noFill/>
          <a:ln>
            <a:no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libri"/>
              <a:ea typeface="Calibri"/>
              <a:cs typeface="Calibri"/>
              <a:sym typeface="Calibri"/>
            </a:endParaRPr>
          </a:p>
        </p:txBody>
      </p:sp>
      <p:graphicFrame>
        <p:nvGraphicFramePr>
          <p:cNvPr id="482" name="Google Shape;482;p6"/>
          <p:cNvGraphicFramePr/>
          <p:nvPr/>
        </p:nvGraphicFramePr>
        <p:xfrm>
          <a:off x="29768" y="1570166"/>
          <a:ext cx="12162233" cy="4713253"/>
        </p:xfrm>
        <a:graphic>
          <a:graphicData uri="http://schemas.openxmlformats.org/drawingml/2006/table">
            <a:tbl>
              <a:tblPr>
                <a:noFill/>
              </a:tblPr>
              <a:tblGrid>
                <a:gridCol w="4304067">
                  <a:extLst>
                    <a:ext uri="{9D8B030D-6E8A-4147-A177-3AD203B41FA5}">
                      <a16:colId xmlns:a16="http://schemas.microsoft.com/office/drawing/2014/main" val="20000"/>
                    </a:ext>
                  </a:extLst>
                </a:gridCol>
                <a:gridCol w="4195567">
                  <a:extLst>
                    <a:ext uri="{9D8B030D-6E8A-4147-A177-3AD203B41FA5}">
                      <a16:colId xmlns:a16="http://schemas.microsoft.com/office/drawing/2014/main" val="20001"/>
                    </a:ext>
                  </a:extLst>
                </a:gridCol>
                <a:gridCol w="3662600">
                  <a:extLst>
                    <a:ext uri="{9D8B030D-6E8A-4147-A177-3AD203B41FA5}">
                      <a16:colId xmlns:a16="http://schemas.microsoft.com/office/drawing/2014/main" val="20002"/>
                    </a:ext>
                  </a:extLst>
                </a:gridCol>
              </a:tblGrid>
              <a:tr h="627067">
                <a:tc>
                  <a:txBody>
                    <a:bodyPr/>
                    <a:lstStyle/>
                    <a:p>
                      <a:pPr marL="0" marR="0" lvl="0" indent="0" algn="ctr" rtl="0">
                        <a:lnSpc>
                          <a:spcPct val="100000"/>
                        </a:lnSpc>
                        <a:spcBef>
                          <a:spcPts val="0"/>
                        </a:spcBef>
                        <a:spcAft>
                          <a:spcPts val="0"/>
                        </a:spcAft>
                        <a:buClr>
                          <a:schemeClr val="dk1"/>
                        </a:buClr>
                        <a:buSzPts val="2000"/>
                        <a:buFont typeface="Calibri"/>
                        <a:buNone/>
                      </a:pPr>
                      <a:r>
                        <a:rPr lang="en-US" sz="2400" b="1" u="none" strike="noStrike" cap="none" dirty="0">
                          <a:solidFill>
                            <a:schemeClr val="dk1"/>
                          </a:solidFill>
                        </a:rPr>
                        <a:t>2021-2023 Sub-Committee</a:t>
                      </a:r>
                      <a:endParaRPr sz="1600" b="1" u="none" strike="noStrike" cap="none" dirty="0">
                        <a:solidFill>
                          <a:schemeClr val="lt1"/>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chemeClr val="dk1"/>
                        </a:buClr>
                        <a:buSzPts val="2000"/>
                        <a:buFont typeface="Calibri"/>
                        <a:buNone/>
                      </a:pPr>
                      <a:r>
                        <a:rPr lang="en-US" sz="2400" b="1" u="none" strike="noStrike" cap="none" dirty="0">
                          <a:solidFill>
                            <a:schemeClr val="dk1"/>
                          </a:solidFill>
                        </a:rPr>
                        <a:t>Sub-Committee Team Members</a:t>
                      </a:r>
                      <a:endParaRPr sz="16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047560">
                <a:tc>
                  <a:txBody>
                    <a:bodyPr/>
                    <a:lstStyle/>
                    <a:p>
                      <a:pPr marL="0" marR="0" lvl="0" indent="0" algn="ctr" rtl="0">
                        <a:spcBef>
                          <a:spcPts val="0"/>
                        </a:spcBef>
                        <a:spcAft>
                          <a:spcPts val="0"/>
                        </a:spcAft>
                        <a:buNone/>
                      </a:pPr>
                      <a:r>
                        <a:rPr lang="en-US" sz="2700" b="1" u="none" strike="noStrike" cap="none" dirty="0"/>
                        <a:t>Reach and Retain More Girls</a:t>
                      </a:r>
                      <a:endParaRPr sz="25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B44C"/>
                    </a:solidFill>
                  </a:tcPr>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600" b="0" u="none" strike="noStrike" cap="none" dirty="0"/>
                        <a:t>Staff Lead- Emily Fein</a:t>
                      </a:r>
                      <a:endParaRPr sz="2500" dirty="0"/>
                    </a:p>
                    <a:p>
                      <a:pPr marL="171450" marR="0" lvl="0" indent="-171450" algn="l" rtl="0">
                        <a:lnSpc>
                          <a:spcPct val="100000"/>
                        </a:lnSpc>
                        <a:spcBef>
                          <a:spcPts val="0"/>
                        </a:spcBef>
                        <a:spcAft>
                          <a:spcPts val="0"/>
                        </a:spcAft>
                        <a:buClr>
                          <a:schemeClr val="dk1"/>
                        </a:buClr>
                        <a:buSzPts val="1200"/>
                        <a:buFont typeface="Arial"/>
                        <a:buChar char="•"/>
                      </a:pPr>
                      <a:r>
                        <a:rPr lang="en-US" sz="1600" b="0" u="none" strike="noStrike" cap="none" dirty="0"/>
                        <a:t>Staff</a:t>
                      </a:r>
                      <a:r>
                        <a:rPr lang="en-US" sz="1600" dirty="0"/>
                        <a:t> -</a:t>
                      </a:r>
                      <a:r>
                        <a:rPr lang="en-US" sz="1600" b="0" u="none" strike="noStrike" cap="none" dirty="0"/>
                        <a:t> Lindsey Harris, Fallon Pulley</a:t>
                      </a:r>
                      <a:endParaRPr sz="2500" dirty="0"/>
                    </a:p>
                    <a:p>
                      <a:pPr marL="171450" marR="0" lvl="0" indent="-171450" algn="l" rtl="0">
                        <a:lnSpc>
                          <a:spcPct val="100000"/>
                        </a:lnSpc>
                        <a:spcBef>
                          <a:spcPts val="0"/>
                        </a:spcBef>
                        <a:spcAft>
                          <a:spcPts val="0"/>
                        </a:spcAft>
                        <a:buClr>
                          <a:schemeClr val="dk1"/>
                        </a:buClr>
                        <a:buSzPts val="1200"/>
                        <a:buFont typeface="Arial"/>
                        <a:buChar char="•"/>
                      </a:pPr>
                      <a:r>
                        <a:rPr lang="en-US" sz="1600" b="0" u="none" strike="noStrike" cap="none" dirty="0"/>
                        <a:t>Board- Ellen Stephens </a:t>
                      </a:r>
                      <a:endParaRPr sz="1600" b="0" u="none" strike="noStrike" cap="none" dirty="0"/>
                    </a:p>
                    <a:p>
                      <a:pPr marL="171450" marR="0" lvl="0" indent="-171450" algn="l" rtl="0">
                        <a:lnSpc>
                          <a:spcPct val="100000"/>
                        </a:lnSpc>
                        <a:spcBef>
                          <a:spcPts val="0"/>
                        </a:spcBef>
                        <a:spcAft>
                          <a:spcPts val="0"/>
                        </a:spcAft>
                        <a:buClr>
                          <a:schemeClr val="dk1"/>
                        </a:buClr>
                        <a:buSzPts val="1200"/>
                        <a:buFont typeface="Arial"/>
                        <a:buChar char="•"/>
                      </a:pPr>
                      <a:r>
                        <a:rPr lang="en-US" sz="1600" dirty="0"/>
                        <a:t>Board - </a:t>
                      </a:r>
                      <a:r>
                        <a:rPr lang="en-US" sz="1600" b="0" u="none" strike="noStrike" cap="none" dirty="0"/>
                        <a:t>Kristina Wilson</a:t>
                      </a:r>
                      <a:endParaRPr sz="25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171450" marR="0" lvl="0" indent="-171450" algn="l" rtl="0">
                        <a:lnSpc>
                          <a:spcPct val="100000"/>
                        </a:lnSpc>
                        <a:spcBef>
                          <a:spcPts val="0"/>
                        </a:spcBef>
                        <a:spcAft>
                          <a:spcPts val="0"/>
                        </a:spcAft>
                        <a:buClr>
                          <a:schemeClr val="dk1"/>
                        </a:buClr>
                        <a:buSzPts val="1200"/>
                        <a:buChar char="•"/>
                      </a:pPr>
                      <a:r>
                        <a:rPr lang="en-US" sz="1600" dirty="0"/>
                        <a:t>Volunteer - Me’lani Labat Joseph</a:t>
                      </a:r>
                      <a:endParaRPr sz="1600" dirty="0"/>
                    </a:p>
                    <a:p>
                      <a:pPr marL="171450" marR="0" lvl="0" indent="-171450" algn="l" rtl="0">
                        <a:lnSpc>
                          <a:spcPct val="100000"/>
                        </a:lnSpc>
                        <a:spcBef>
                          <a:spcPts val="0"/>
                        </a:spcBef>
                        <a:spcAft>
                          <a:spcPts val="0"/>
                        </a:spcAft>
                        <a:buClr>
                          <a:schemeClr val="dk1"/>
                        </a:buClr>
                        <a:buSzPts val="1200"/>
                        <a:buChar char="•"/>
                      </a:pPr>
                      <a:r>
                        <a:rPr lang="en-US" sz="1600" dirty="0"/>
                        <a:t>Volunteer - Heather Renz</a:t>
                      </a:r>
                      <a:endParaRPr sz="16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r h="1047560">
                <a:tc>
                  <a:txBody>
                    <a:bodyPr/>
                    <a:lstStyle/>
                    <a:p>
                      <a:pPr marL="0" marR="0" lvl="0" indent="0" algn="ctr" rtl="0">
                        <a:spcBef>
                          <a:spcPts val="0"/>
                        </a:spcBef>
                        <a:spcAft>
                          <a:spcPts val="0"/>
                        </a:spcAft>
                        <a:buNone/>
                      </a:pPr>
                      <a:r>
                        <a:rPr lang="en-US" sz="2700" b="1" u="none" strike="noStrike" cap="none" dirty="0">
                          <a:solidFill>
                            <a:schemeClr val="lt1"/>
                          </a:solidFill>
                        </a:rPr>
                        <a:t>Transform the Volunteer Experience</a:t>
                      </a:r>
                      <a:endParaRPr sz="25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6F2FAF"/>
                    </a:solidFill>
                  </a:tcPr>
                </a:tc>
                <a:tc>
                  <a:txBody>
                    <a:bodyPr/>
                    <a:lstStyle/>
                    <a:p>
                      <a:pPr marL="171450" marR="0" lvl="0" indent="-171450" algn="l" rtl="0">
                        <a:spcBef>
                          <a:spcPts val="0"/>
                        </a:spcBef>
                        <a:spcAft>
                          <a:spcPts val="0"/>
                        </a:spcAft>
                        <a:buClr>
                          <a:schemeClr val="dk1"/>
                        </a:buClr>
                        <a:buSzPts val="1200"/>
                        <a:buFont typeface="Arial"/>
                        <a:buChar char="•"/>
                      </a:pPr>
                      <a:r>
                        <a:rPr lang="en-US" sz="1600" u="none" strike="noStrike" cap="none" dirty="0"/>
                        <a:t>Staff Lead- Emily Fein</a:t>
                      </a:r>
                      <a:endParaRPr sz="2500" dirty="0"/>
                    </a:p>
                    <a:p>
                      <a:pPr marL="171450" marR="0" lvl="0" indent="-171450" algn="l" rtl="0">
                        <a:spcBef>
                          <a:spcPts val="0"/>
                        </a:spcBef>
                        <a:spcAft>
                          <a:spcPts val="0"/>
                        </a:spcAft>
                        <a:buClr>
                          <a:schemeClr val="dk1"/>
                        </a:buClr>
                        <a:buSzPts val="1200"/>
                        <a:buFont typeface="Arial"/>
                        <a:buChar char="•"/>
                      </a:pPr>
                      <a:r>
                        <a:rPr lang="en-US" sz="1600" u="none" strike="noStrike" cap="none" dirty="0"/>
                        <a:t>Staff- Kim Klima, </a:t>
                      </a:r>
                      <a:endParaRPr sz="1600" u="none" strike="noStrike" cap="none" dirty="0"/>
                    </a:p>
                    <a:p>
                      <a:pPr marL="171450" marR="0" lvl="0" indent="-171450" algn="l" rtl="0">
                        <a:spcBef>
                          <a:spcPts val="0"/>
                        </a:spcBef>
                        <a:spcAft>
                          <a:spcPts val="0"/>
                        </a:spcAft>
                        <a:buClr>
                          <a:schemeClr val="dk1"/>
                        </a:buClr>
                        <a:buSzPts val="1200"/>
                        <a:buFont typeface="Arial"/>
                        <a:buChar char="•"/>
                      </a:pPr>
                      <a:r>
                        <a:rPr lang="en-US" sz="1600" dirty="0"/>
                        <a:t>Staff - </a:t>
                      </a:r>
                      <a:r>
                        <a:rPr lang="en-US" sz="1600" u="none" strike="noStrike" cap="none" dirty="0"/>
                        <a:t>Julie Lampe</a:t>
                      </a:r>
                      <a:endParaRPr sz="2500" dirty="0"/>
                    </a:p>
                    <a:p>
                      <a:pPr marL="171450" marR="0" lvl="0" indent="-171450" algn="l" rtl="0">
                        <a:spcBef>
                          <a:spcPts val="0"/>
                        </a:spcBef>
                        <a:spcAft>
                          <a:spcPts val="0"/>
                        </a:spcAft>
                        <a:buClr>
                          <a:schemeClr val="dk1"/>
                        </a:buClr>
                        <a:buSzPts val="1200"/>
                        <a:buFont typeface="Arial"/>
                        <a:buChar char="•"/>
                      </a:pPr>
                      <a:r>
                        <a:rPr lang="en-US" sz="1600" u="none" strike="noStrike" cap="none" dirty="0"/>
                        <a:t>Board- Christine Young</a:t>
                      </a:r>
                      <a:endParaRPr sz="25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171450" lvl="0" indent="-171450" algn="l" rtl="0">
                        <a:spcBef>
                          <a:spcPts val="0"/>
                        </a:spcBef>
                        <a:spcAft>
                          <a:spcPts val="0"/>
                        </a:spcAft>
                        <a:buClr>
                          <a:schemeClr val="dk1"/>
                        </a:buClr>
                        <a:buSzPts val="1200"/>
                        <a:buChar char="•"/>
                      </a:pPr>
                      <a:r>
                        <a:rPr lang="en-US" sz="1600" dirty="0">
                          <a:solidFill>
                            <a:schemeClr val="dk1"/>
                          </a:solidFill>
                        </a:rPr>
                        <a:t>Volunteer - Kenya Guess</a:t>
                      </a:r>
                      <a:endParaRPr sz="1600" dirty="0">
                        <a:solidFill>
                          <a:schemeClr val="dk1"/>
                        </a:solidFill>
                      </a:endParaRPr>
                    </a:p>
                    <a:p>
                      <a:pPr marL="171450" lvl="0" indent="-171450" algn="l" rtl="0">
                        <a:spcBef>
                          <a:spcPts val="0"/>
                        </a:spcBef>
                        <a:spcAft>
                          <a:spcPts val="0"/>
                        </a:spcAft>
                        <a:buClr>
                          <a:schemeClr val="dk1"/>
                        </a:buClr>
                        <a:buSzPts val="1200"/>
                        <a:buChar char="•"/>
                      </a:pPr>
                      <a:r>
                        <a:rPr lang="en-US" sz="1600" dirty="0">
                          <a:solidFill>
                            <a:schemeClr val="dk1"/>
                          </a:solidFill>
                        </a:rPr>
                        <a:t>Volunteer - Missy Schreiner</a:t>
                      </a:r>
                      <a:endParaRPr sz="1600" dirty="0">
                        <a:solidFill>
                          <a:schemeClr val="dk1"/>
                        </a:solidFill>
                      </a:endParaRPr>
                    </a:p>
                    <a:p>
                      <a:pPr marL="171450" marR="0" lvl="0" indent="-95250" algn="l" rtl="0">
                        <a:spcBef>
                          <a:spcPts val="0"/>
                        </a:spcBef>
                        <a:spcAft>
                          <a:spcPts val="0"/>
                        </a:spcAft>
                        <a:buClr>
                          <a:schemeClr val="dk1"/>
                        </a:buClr>
                        <a:buSzPts val="1200"/>
                        <a:buFont typeface="Arial"/>
                        <a:buNone/>
                      </a:pPr>
                      <a:endParaRPr sz="16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2"/>
                  </a:ext>
                </a:extLst>
              </a:tr>
              <a:tr h="1991067">
                <a:tc>
                  <a:txBody>
                    <a:bodyPr/>
                    <a:lstStyle/>
                    <a:p>
                      <a:pPr marL="0" marR="0" lvl="0" indent="0" algn="ctr" rtl="0">
                        <a:spcBef>
                          <a:spcPts val="0"/>
                        </a:spcBef>
                        <a:spcAft>
                          <a:spcPts val="0"/>
                        </a:spcAft>
                        <a:buNone/>
                      </a:pPr>
                      <a:r>
                        <a:rPr lang="en-US" sz="2700" b="1" u="none" strike="noStrike" cap="none" dirty="0">
                          <a:solidFill>
                            <a:schemeClr val="lt1"/>
                          </a:solidFill>
                        </a:rPr>
                        <a:t>Relevant Brand</a:t>
                      </a:r>
                      <a:endParaRPr sz="2500" dirty="0"/>
                    </a:p>
                    <a:p>
                      <a:pPr marL="742950" marR="0" lvl="1" indent="-234950" algn="l" rtl="0">
                        <a:lnSpc>
                          <a:spcPct val="100000"/>
                        </a:lnSpc>
                        <a:spcBef>
                          <a:spcPts val="0"/>
                        </a:spcBef>
                        <a:spcAft>
                          <a:spcPts val="0"/>
                        </a:spcAft>
                        <a:buClr>
                          <a:schemeClr val="dk1"/>
                        </a:buClr>
                        <a:buSzPts val="800"/>
                        <a:buFont typeface="Arial"/>
                        <a:buNone/>
                      </a:pPr>
                      <a:endParaRPr sz="1100" b="1" u="none" strike="noStrike" cap="none"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AE58"/>
                    </a:solidFill>
                  </a:tcPr>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600" u="none" strike="noStrike" cap="none" dirty="0"/>
                        <a:t>Staff Lead- Jane Christyson</a:t>
                      </a:r>
                      <a:endParaRPr sz="2500" dirty="0"/>
                    </a:p>
                    <a:p>
                      <a:pPr marL="171450" marR="0" lvl="0" indent="-171450" algn="l" rtl="0">
                        <a:lnSpc>
                          <a:spcPct val="100000"/>
                        </a:lnSpc>
                        <a:spcBef>
                          <a:spcPts val="0"/>
                        </a:spcBef>
                        <a:spcAft>
                          <a:spcPts val="0"/>
                        </a:spcAft>
                        <a:buClr>
                          <a:schemeClr val="dk1"/>
                        </a:buClr>
                        <a:buSzPts val="1200"/>
                        <a:buFont typeface="Arial"/>
                        <a:buChar char="•"/>
                      </a:pPr>
                      <a:r>
                        <a:rPr lang="en-US" sz="1600" u="none" strike="noStrike" cap="none" dirty="0"/>
                        <a:t>Staff- Breanna Ganuelas</a:t>
                      </a:r>
                      <a:endParaRPr sz="1600" u="none" strike="noStrike" cap="none" dirty="0"/>
                    </a:p>
                    <a:p>
                      <a:pPr marL="171450" marR="0" lvl="0" indent="-171450" algn="l" rtl="0">
                        <a:lnSpc>
                          <a:spcPct val="100000"/>
                        </a:lnSpc>
                        <a:spcBef>
                          <a:spcPts val="0"/>
                        </a:spcBef>
                        <a:spcAft>
                          <a:spcPts val="0"/>
                        </a:spcAft>
                        <a:buClr>
                          <a:schemeClr val="dk1"/>
                        </a:buClr>
                        <a:buSzPts val="1200"/>
                        <a:buFont typeface="Arial"/>
                        <a:buChar char="•"/>
                      </a:pPr>
                      <a:r>
                        <a:rPr lang="en-US" sz="1600" u="none" strike="noStrike" cap="none" dirty="0"/>
                        <a:t>Board- Ellen Stephens</a:t>
                      </a:r>
                      <a:endParaRPr sz="2500" dirty="0"/>
                    </a:p>
                    <a:p>
                      <a:pPr marL="171450" marR="0" lvl="0" indent="-171450" algn="l" rtl="0">
                        <a:lnSpc>
                          <a:spcPct val="100000"/>
                        </a:lnSpc>
                        <a:spcBef>
                          <a:spcPts val="0"/>
                        </a:spcBef>
                        <a:spcAft>
                          <a:spcPts val="0"/>
                        </a:spcAft>
                        <a:buClr>
                          <a:schemeClr val="dk1"/>
                        </a:buClr>
                        <a:buSzPts val="1200"/>
                        <a:buFont typeface="Arial"/>
                        <a:buChar char="•"/>
                      </a:pPr>
                      <a:r>
                        <a:rPr lang="en-US" sz="1600" dirty="0"/>
                        <a:t>Board - Kristina Wilson</a:t>
                      </a:r>
                      <a:endParaRPr sz="25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171450" lvl="0" indent="-171450" algn="l" rtl="0">
                        <a:spcBef>
                          <a:spcPts val="0"/>
                        </a:spcBef>
                        <a:spcAft>
                          <a:spcPts val="0"/>
                        </a:spcAft>
                        <a:buClr>
                          <a:schemeClr val="dk1"/>
                        </a:buClr>
                        <a:buSzPts val="1200"/>
                        <a:buChar char="•"/>
                      </a:pPr>
                      <a:r>
                        <a:rPr lang="en-US" sz="1600" dirty="0">
                          <a:solidFill>
                            <a:schemeClr val="dk1"/>
                          </a:solidFill>
                        </a:rPr>
                        <a:t>Volunteer - Greta Foster</a:t>
                      </a:r>
                      <a:endParaRPr sz="1600" dirty="0">
                        <a:solidFill>
                          <a:schemeClr val="dk1"/>
                        </a:solidFill>
                      </a:endParaRPr>
                    </a:p>
                    <a:p>
                      <a:pPr marL="171450" lvl="0" indent="-171450" algn="l" rtl="0">
                        <a:spcBef>
                          <a:spcPts val="0"/>
                        </a:spcBef>
                        <a:spcAft>
                          <a:spcPts val="0"/>
                        </a:spcAft>
                        <a:buClr>
                          <a:schemeClr val="dk1"/>
                        </a:buClr>
                        <a:buSzPts val="1200"/>
                        <a:buChar char="•"/>
                      </a:pPr>
                      <a:r>
                        <a:rPr lang="en-US" sz="1600" dirty="0">
                          <a:solidFill>
                            <a:schemeClr val="dk1"/>
                          </a:solidFill>
                        </a:rPr>
                        <a:t>Volunteer - Una Lauricia</a:t>
                      </a:r>
                      <a:endParaRPr sz="1600" dirty="0">
                        <a:solidFill>
                          <a:schemeClr val="dk1"/>
                        </a:solidFill>
                      </a:endParaRPr>
                    </a:p>
                    <a:p>
                      <a:pPr marL="171450" lvl="0" indent="-171450" algn="l" rtl="0">
                        <a:spcBef>
                          <a:spcPts val="0"/>
                        </a:spcBef>
                        <a:spcAft>
                          <a:spcPts val="0"/>
                        </a:spcAft>
                        <a:buClr>
                          <a:schemeClr val="dk1"/>
                        </a:buClr>
                        <a:buSzPts val="1200"/>
                        <a:buChar char="•"/>
                      </a:pPr>
                      <a:r>
                        <a:rPr lang="en-US" sz="1600" dirty="0">
                          <a:solidFill>
                            <a:schemeClr val="dk1"/>
                          </a:solidFill>
                        </a:rPr>
                        <a:t>Volunteer - Vivian von Gruenigen</a:t>
                      </a:r>
                      <a:endParaRPr sz="1600" dirty="0">
                        <a:solidFill>
                          <a:schemeClr val="dk1"/>
                        </a:solidFill>
                      </a:endParaRPr>
                    </a:p>
                    <a:p>
                      <a:pPr marL="171450" lvl="0" indent="-171450" algn="l" rtl="0">
                        <a:spcBef>
                          <a:spcPts val="0"/>
                        </a:spcBef>
                        <a:spcAft>
                          <a:spcPts val="0"/>
                        </a:spcAft>
                        <a:buClr>
                          <a:schemeClr val="dk1"/>
                        </a:buClr>
                        <a:buSzPts val="1200"/>
                        <a:buChar char="•"/>
                      </a:pPr>
                      <a:r>
                        <a:rPr lang="en-US" sz="1600" dirty="0">
                          <a:solidFill>
                            <a:schemeClr val="dk1"/>
                          </a:solidFill>
                        </a:rPr>
                        <a:t>Volunteer - Jessica McGrath</a:t>
                      </a:r>
                      <a:endParaRPr sz="1600" dirty="0">
                        <a:solidFill>
                          <a:schemeClr val="dk1"/>
                        </a:solidFill>
                      </a:endParaRP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
          <p:cNvSpPr txBox="1">
            <a:spLocks noGrp="1"/>
          </p:cNvSpPr>
          <p:nvPr>
            <p:ph type="title"/>
          </p:nvPr>
        </p:nvSpPr>
        <p:spPr>
          <a:xfrm>
            <a:off x="516436" y="471482"/>
            <a:ext cx="9763681" cy="954793"/>
          </a:xfrm>
          <a:prstGeom prst="rect">
            <a:avLst/>
          </a:prstGeom>
          <a:noFill/>
          <a:ln>
            <a:noFill/>
          </a:ln>
        </p:spPr>
        <p:txBody>
          <a:bodyPr spcFirstLastPara="1" wrap="square" lIns="0" tIns="0" rIns="0" bIns="0" anchor="ctr" anchorCtr="0">
            <a:noAutofit/>
          </a:bodyPr>
          <a:lstStyle/>
          <a:p>
            <a:pPr lvl="0">
              <a:buSzPts val="2800"/>
            </a:pPr>
            <a:r>
              <a:rPr lang="en-US" sz="3333" b="1" dirty="0"/>
              <a:t>Sub-Committee Team Members</a:t>
            </a:r>
            <a:endParaRPr sz="3333" b="1" dirty="0"/>
          </a:p>
        </p:txBody>
      </p:sp>
      <p:sp>
        <p:nvSpPr>
          <p:cNvPr id="489" name="Google Shape;489;p7"/>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US" kern="0">
                <a:solidFill>
                  <a:srgbClr val="C7C8CA"/>
                </a:solidFill>
              </a:rPr>
              <a:pPr defTabSz="1219170">
                <a:buClr>
                  <a:srgbClr val="000000"/>
                </a:buClr>
              </a:pPr>
              <a:t>31</a:t>
            </a:fld>
            <a:endParaRPr kern="0" dirty="0">
              <a:solidFill>
                <a:srgbClr val="C7C8CA"/>
              </a:solidFill>
            </a:endParaRPr>
          </a:p>
        </p:txBody>
      </p:sp>
      <p:sp>
        <p:nvSpPr>
          <p:cNvPr id="490" name="Google Shape;490;p7"/>
          <p:cNvSpPr txBox="1">
            <a:spLocks noGrp="1"/>
          </p:cNvSpPr>
          <p:nvPr>
            <p:ph type="body" idx="1"/>
          </p:nvPr>
        </p:nvSpPr>
        <p:spPr>
          <a:xfrm>
            <a:off x="28940" y="1571874"/>
            <a:ext cx="12022923" cy="5286127"/>
          </a:xfrm>
          <a:prstGeom prst="rect">
            <a:avLst/>
          </a:prstGeom>
          <a:noFill/>
          <a:ln>
            <a:noFill/>
          </a:ln>
          <a:effectLst>
            <a:outerShdw blurRad="107950" dist="12700" dir="5400000" algn="ctr">
              <a:srgbClr val="000000"/>
            </a:outerShdw>
          </a:effectLst>
        </p:spPr>
        <p:txBody>
          <a:bodyPr spcFirstLastPara="1" wrap="square" lIns="121900" tIns="60933" rIns="121900" bIns="60933" anchor="t" anchorCtr="0">
            <a:normAutofit/>
          </a:bodyPr>
          <a:lstStyle/>
          <a:p>
            <a:pPr marL="527036" lvl="1" indent="0">
              <a:lnSpc>
                <a:spcPct val="80000"/>
              </a:lnSpc>
              <a:spcBef>
                <a:spcPts val="0"/>
              </a:spcBef>
              <a:buSzPts val="3959"/>
              <a:buNone/>
            </a:pPr>
            <a:r>
              <a:rPr lang="en-US" sz="5279" b="1" dirty="0">
                <a:latin typeface="Calibri"/>
                <a:ea typeface="Calibri"/>
                <a:cs typeface="Calibri"/>
                <a:sym typeface="Calibri"/>
              </a:rPr>
              <a:t>					</a:t>
            </a:r>
            <a:endParaRPr sz="3740" b="1" dirty="0"/>
          </a:p>
          <a:p>
            <a:pPr marL="3050040" lvl="5" indent="0">
              <a:lnSpc>
                <a:spcPct val="80000"/>
              </a:lnSpc>
              <a:spcBef>
                <a:spcPts val="425"/>
              </a:spcBef>
              <a:buSzPts val="1595"/>
              <a:buNone/>
            </a:pPr>
            <a:endParaRPr sz="2127" b="1" i="1" dirty="0">
              <a:solidFill>
                <a:srgbClr val="00984D"/>
              </a:solidFill>
            </a:endParaRPr>
          </a:p>
          <a:p>
            <a:pPr marL="3050040" lvl="5" indent="0">
              <a:lnSpc>
                <a:spcPct val="80000"/>
              </a:lnSpc>
              <a:spcBef>
                <a:spcPts val="425"/>
              </a:spcBef>
              <a:buSzPts val="1595"/>
              <a:buNone/>
            </a:pPr>
            <a:endParaRPr sz="2127" b="1" i="1" dirty="0">
              <a:solidFill>
                <a:srgbClr val="00984D"/>
              </a:solidFill>
            </a:endParaRPr>
          </a:p>
          <a:p>
            <a:pPr marL="3050040" lvl="5" indent="0">
              <a:lnSpc>
                <a:spcPct val="80000"/>
              </a:lnSpc>
              <a:spcBef>
                <a:spcPts val="484"/>
              </a:spcBef>
              <a:buSzPts val="1815"/>
              <a:buNone/>
            </a:pPr>
            <a:endParaRPr sz="2420" b="1" i="1" dirty="0">
              <a:solidFill>
                <a:srgbClr val="00984D"/>
              </a:solidFill>
            </a:endParaRPr>
          </a:p>
          <a:p>
            <a:pPr marL="3050040" lvl="5" indent="0">
              <a:lnSpc>
                <a:spcPct val="80000"/>
              </a:lnSpc>
              <a:spcBef>
                <a:spcPts val="484"/>
              </a:spcBef>
              <a:buSzPts val="1815"/>
              <a:buNone/>
            </a:pPr>
            <a:endParaRPr sz="2420" b="1" i="1" dirty="0">
              <a:solidFill>
                <a:srgbClr val="00984D"/>
              </a:solidFill>
            </a:endParaRPr>
          </a:p>
          <a:p>
            <a:pPr marL="3050040" lvl="5" indent="0">
              <a:lnSpc>
                <a:spcPct val="80000"/>
              </a:lnSpc>
              <a:spcBef>
                <a:spcPts val="484"/>
              </a:spcBef>
              <a:buSzPts val="1815"/>
              <a:buNone/>
            </a:pPr>
            <a:endParaRPr sz="2420" b="1" i="1" dirty="0">
              <a:solidFill>
                <a:srgbClr val="00984D"/>
              </a:solidFill>
            </a:endParaRPr>
          </a:p>
          <a:p>
            <a:pPr marL="2057349" lvl="4" indent="0">
              <a:lnSpc>
                <a:spcPct val="80000"/>
              </a:lnSpc>
              <a:spcBef>
                <a:spcPts val="1085"/>
              </a:spcBef>
              <a:buSzPts val="4070"/>
              <a:buNone/>
            </a:pPr>
            <a:r>
              <a:rPr lang="en-US" sz="5427" b="1" i="1" dirty="0">
                <a:solidFill>
                  <a:srgbClr val="00984D"/>
                </a:solidFill>
              </a:rPr>
              <a:t>	</a:t>
            </a:r>
            <a:endParaRPr sz="2420" dirty="0"/>
          </a:p>
          <a:p>
            <a:pPr marL="3050040" lvl="5" indent="0">
              <a:lnSpc>
                <a:spcPct val="80000"/>
              </a:lnSpc>
              <a:spcBef>
                <a:spcPts val="484"/>
              </a:spcBef>
              <a:buSzPts val="1815"/>
              <a:buNone/>
            </a:pPr>
            <a:endParaRPr sz="2420" b="1" i="1" dirty="0">
              <a:solidFill>
                <a:srgbClr val="00984D"/>
              </a:solidFill>
            </a:endParaRPr>
          </a:p>
          <a:p>
            <a:pPr marL="996502" lvl="2" indent="0">
              <a:lnSpc>
                <a:spcPct val="80000"/>
              </a:lnSpc>
              <a:spcBef>
                <a:spcPts val="0"/>
              </a:spcBef>
              <a:buSzPts val="1815"/>
              <a:buNone/>
            </a:pPr>
            <a:r>
              <a:rPr lang="en-US" sz="2420" dirty="0">
                <a:latin typeface="Calibri"/>
                <a:ea typeface="Calibri"/>
                <a:cs typeface="Calibri"/>
                <a:sym typeface="Calibri"/>
              </a:rPr>
              <a:t> </a:t>
            </a:r>
            <a:endParaRPr dirty="0"/>
          </a:p>
          <a:p>
            <a:pPr marL="526614" lvl="1" indent="0">
              <a:lnSpc>
                <a:spcPct val="80000"/>
              </a:lnSpc>
              <a:spcBef>
                <a:spcPts val="484"/>
              </a:spcBef>
              <a:buSzPts val="1815"/>
              <a:buNone/>
            </a:pPr>
            <a:endParaRPr sz="2420" dirty="0">
              <a:latin typeface="Calibri"/>
              <a:ea typeface="Calibri"/>
              <a:cs typeface="Calibri"/>
              <a:sym typeface="Calibri"/>
            </a:endParaRPr>
          </a:p>
          <a:p>
            <a:pPr marL="983802" lvl="1" indent="-373371">
              <a:lnSpc>
                <a:spcPct val="80000"/>
              </a:lnSpc>
              <a:spcBef>
                <a:spcPts val="264"/>
              </a:spcBef>
              <a:buSzPts val="990"/>
              <a:buNone/>
            </a:pPr>
            <a:endParaRPr sz="1319" dirty="0">
              <a:latin typeface="Calibri"/>
              <a:ea typeface="Calibri"/>
              <a:cs typeface="Calibri"/>
              <a:sym typeface="Calibri"/>
            </a:endParaRPr>
          </a:p>
          <a:p>
            <a:pPr marL="983802" lvl="1" indent="-373371">
              <a:lnSpc>
                <a:spcPct val="80000"/>
              </a:lnSpc>
              <a:spcBef>
                <a:spcPts val="264"/>
              </a:spcBef>
              <a:buSzPts val="990"/>
              <a:buNone/>
            </a:pPr>
            <a:endParaRPr sz="1319" dirty="0">
              <a:latin typeface="Calibri"/>
              <a:ea typeface="Calibri"/>
              <a:cs typeface="Calibri"/>
              <a:sym typeface="Calibri"/>
            </a:endParaRPr>
          </a:p>
          <a:p>
            <a:pPr marL="526614" lvl="1" indent="0">
              <a:lnSpc>
                <a:spcPct val="80000"/>
              </a:lnSpc>
              <a:spcBef>
                <a:spcPts val="264"/>
              </a:spcBef>
              <a:buSzPts val="989"/>
              <a:buNone/>
            </a:pPr>
            <a:r>
              <a:rPr lang="en-US" sz="1319" dirty="0">
                <a:latin typeface="Calibri"/>
                <a:ea typeface="Calibri"/>
                <a:cs typeface="Calibri"/>
                <a:sym typeface="Calibri"/>
              </a:rPr>
              <a:t>                                                 </a:t>
            </a:r>
            <a:endParaRPr dirty="0"/>
          </a:p>
          <a:p>
            <a:pPr marL="983802" lvl="1" indent="-373371">
              <a:lnSpc>
                <a:spcPct val="80000"/>
              </a:lnSpc>
              <a:spcBef>
                <a:spcPts val="264"/>
              </a:spcBef>
              <a:buSzPts val="990"/>
              <a:buNone/>
            </a:pPr>
            <a:endParaRPr sz="1319" dirty="0">
              <a:latin typeface="Calibri"/>
              <a:ea typeface="Calibri"/>
              <a:cs typeface="Calibri"/>
              <a:sym typeface="Calibri"/>
            </a:endParaRPr>
          </a:p>
          <a:p>
            <a:pPr marL="983802" lvl="1" indent="-373371">
              <a:lnSpc>
                <a:spcPct val="80000"/>
              </a:lnSpc>
              <a:spcBef>
                <a:spcPts val="264"/>
              </a:spcBef>
              <a:buSzPts val="990"/>
              <a:buNone/>
            </a:pPr>
            <a:endParaRPr sz="1319" dirty="0">
              <a:latin typeface="Calibri"/>
              <a:ea typeface="Calibri"/>
              <a:cs typeface="Calibri"/>
              <a:sym typeface="Calibri"/>
            </a:endParaRPr>
          </a:p>
          <a:p>
            <a:pPr marL="983802" lvl="1" indent="-345430">
              <a:lnSpc>
                <a:spcPct val="80000"/>
              </a:lnSpc>
              <a:spcBef>
                <a:spcPts val="352"/>
              </a:spcBef>
              <a:buSzPts val="1320"/>
              <a:buNone/>
            </a:pPr>
            <a:endParaRPr sz="1760" dirty="0"/>
          </a:p>
          <a:p>
            <a:pPr marL="526614" lvl="1" indent="0">
              <a:lnSpc>
                <a:spcPct val="80000"/>
              </a:lnSpc>
              <a:spcBef>
                <a:spcPts val="352"/>
              </a:spcBef>
              <a:buSzPts val="1320"/>
              <a:buNone/>
            </a:pPr>
            <a:endParaRPr sz="1760" dirty="0"/>
          </a:p>
          <a:p>
            <a:pPr marL="526614" lvl="1" indent="0">
              <a:lnSpc>
                <a:spcPct val="80000"/>
              </a:lnSpc>
              <a:spcBef>
                <a:spcPts val="352"/>
              </a:spcBef>
              <a:buSzPts val="1320"/>
              <a:buNone/>
            </a:pPr>
            <a:endParaRPr sz="1760" dirty="0"/>
          </a:p>
          <a:p>
            <a:pPr marL="526614" lvl="1" indent="0">
              <a:lnSpc>
                <a:spcPct val="80000"/>
              </a:lnSpc>
              <a:spcBef>
                <a:spcPts val="352"/>
              </a:spcBef>
              <a:buSzPts val="1320"/>
              <a:buNone/>
            </a:pPr>
            <a:endParaRPr sz="1760" dirty="0"/>
          </a:p>
          <a:p>
            <a:pPr marL="2057349" lvl="4" indent="0">
              <a:lnSpc>
                <a:spcPct val="80000"/>
              </a:lnSpc>
              <a:spcBef>
                <a:spcPts val="323"/>
              </a:spcBef>
              <a:buSzPts val="1210"/>
              <a:buNone/>
            </a:pPr>
            <a:endParaRPr sz="1613" dirty="0"/>
          </a:p>
        </p:txBody>
      </p:sp>
      <p:sp>
        <p:nvSpPr>
          <p:cNvPr id="491" name="Google Shape;491;p7" descr="data:image/png;base64,iVBORw0KGgoAAAANSUhEUgAAApwAAAIqCAYAAACJ2JrNAAAd3ElEQVR4Xu3WMREAAAgDMerfNCp+CwI65Bh+5wgQIECAAAECBAiEAgu3TRMgQIAAAQIECBA4wekJ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CBB2LrAivKkHrmAAAAAElFTkSuQmCC"/>
          <p:cNvSpPr/>
          <p:nvPr/>
        </p:nvSpPr>
        <p:spPr>
          <a:xfrm>
            <a:off x="5892800" y="3225800"/>
            <a:ext cx="406400" cy="406400"/>
          </a:xfrm>
          <a:prstGeom prst="rect">
            <a:avLst/>
          </a:prstGeom>
          <a:noFill/>
          <a:ln>
            <a:no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libri"/>
              <a:ea typeface="Calibri"/>
              <a:cs typeface="Calibri"/>
              <a:sym typeface="Calibri"/>
            </a:endParaRPr>
          </a:p>
        </p:txBody>
      </p:sp>
      <p:sp>
        <p:nvSpPr>
          <p:cNvPr id="492" name="Google Shape;492;p7"/>
          <p:cNvSpPr txBox="1"/>
          <p:nvPr/>
        </p:nvSpPr>
        <p:spPr>
          <a:xfrm>
            <a:off x="3473843" y="688736"/>
            <a:ext cx="7682836" cy="954793"/>
          </a:xfrm>
          <a:prstGeom prst="rect">
            <a:avLst/>
          </a:prstGeom>
          <a:noFill/>
          <a:ln>
            <a:noFill/>
          </a:ln>
        </p:spPr>
        <p:txBody>
          <a:bodyPr spcFirstLastPara="1" wrap="square" lIns="0" tIns="0" rIns="0" bIns="0" anchor="ctr" anchorCtr="0">
            <a:noAutofit/>
          </a:bodyPr>
          <a:lstStyle/>
          <a:p>
            <a:pPr algn="ctr" defTabSz="1219170">
              <a:lnSpc>
                <a:spcPct val="80000"/>
              </a:lnSpc>
              <a:buClr>
                <a:srgbClr val="FFFFFF"/>
              </a:buClr>
              <a:buSzPts val="2000"/>
            </a:pPr>
            <a:endParaRPr sz="2667" kern="0" dirty="0">
              <a:solidFill>
                <a:srgbClr val="FFFFFF"/>
              </a:solidFill>
              <a:latin typeface="Arial"/>
              <a:ea typeface="Arial"/>
              <a:cs typeface="Arial"/>
              <a:sym typeface="Arial"/>
            </a:endParaRPr>
          </a:p>
        </p:txBody>
      </p:sp>
      <p:sp>
        <p:nvSpPr>
          <p:cNvPr id="493" name="Google Shape;493;p7"/>
          <p:cNvSpPr txBox="1"/>
          <p:nvPr/>
        </p:nvSpPr>
        <p:spPr>
          <a:xfrm>
            <a:off x="171843" y="6091120"/>
            <a:ext cx="11746835" cy="964561"/>
          </a:xfrm>
          <a:prstGeom prst="rect">
            <a:avLst/>
          </a:prstGeom>
          <a:noFill/>
          <a:ln>
            <a:noFill/>
          </a:ln>
        </p:spPr>
        <p:txBody>
          <a:bodyPr spcFirstLastPara="1" wrap="square" lIns="0" tIns="0" rIns="0" bIns="0" anchor="ctr" anchorCtr="0">
            <a:noAutofit/>
          </a:bodyPr>
          <a:lstStyle/>
          <a:p>
            <a:pPr algn="ctr" defTabSz="1219170">
              <a:lnSpc>
                <a:spcPct val="80000"/>
              </a:lnSpc>
              <a:buClr>
                <a:srgbClr val="FFFFFF"/>
              </a:buClr>
              <a:buSzPts val="2800"/>
            </a:pPr>
            <a:endParaRPr sz="3733" kern="0" dirty="0">
              <a:solidFill>
                <a:srgbClr val="FFFFFF"/>
              </a:solidFill>
              <a:latin typeface="Arial"/>
              <a:ea typeface="Arial"/>
              <a:cs typeface="Arial"/>
              <a:sym typeface="Arial"/>
            </a:endParaRPr>
          </a:p>
        </p:txBody>
      </p:sp>
      <p:graphicFrame>
        <p:nvGraphicFramePr>
          <p:cNvPr id="494" name="Google Shape;494;p7"/>
          <p:cNvGraphicFramePr/>
          <p:nvPr/>
        </p:nvGraphicFramePr>
        <p:xfrm>
          <a:off x="140138" y="1571873"/>
          <a:ext cx="11746833" cy="5076019"/>
        </p:xfrm>
        <a:graphic>
          <a:graphicData uri="http://schemas.openxmlformats.org/drawingml/2006/table">
            <a:tbl>
              <a:tblPr>
                <a:noFill/>
              </a:tblPr>
              <a:tblGrid>
                <a:gridCol w="3952967">
                  <a:extLst>
                    <a:ext uri="{9D8B030D-6E8A-4147-A177-3AD203B41FA5}">
                      <a16:colId xmlns:a16="http://schemas.microsoft.com/office/drawing/2014/main" val="20000"/>
                    </a:ext>
                  </a:extLst>
                </a:gridCol>
                <a:gridCol w="3968867">
                  <a:extLst>
                    <a:ext uri="{9D8B030D-6E8A-4147-A177-3AD203B41FA5}">
                      <a16:colId xmlns:a16="http://schemas.microsoft.com/office/drawing/2014/main" val="20001"/>
                    </a:ext>
                  </a:extLst>
                </a:gridCol>
                <a:gridCol w="3825000">
                  <a:extLst>
                    <a:ext uri="{9D8B030D-6E8A-4147-A177-3AD203B41FA5}">
                      <a16:colId xmlns:a16="http://schemas.microsoft.com/office/drawing/2014/main" val="20002"/>
                    </a:ext>
                  </a:extLst>
                </a:gridCol>
              </a:tblGrid>
              <a:tr h="463223">
                <a:tc>
                  <a:txBody>
                    <a:bodyPr/>
                    <a:lstStyle/>
                    <a:p>
                      <a:pPr marL="0" marR="0" lvl="0" indent="0" algn="ctr" rtl="0">
                        <a:lnSpc>
                          <a:spcPct val="100000"/>
                        </a:lnSpc>
                        <a:spcBef>
                          <a:spcPts val="0"/>
                        </a:spcBef>
                        <a:spcAft>
                          <a:spcPts val="0"/>
                        </a:spcAft>
                        <a:buClr>
                          <a:schemeClr val="dk1"/>
                        </a:buClr>
                        <a:buSzPts val="2000"/>
                        <a:buFont typeface="Calibri"/>
                        <a:buNone/>
                      </a:pPr>
                      <a:r>
                        <a:rPr lang="en-US" sz="2400" b="1" u="none" strike="noStrike" cap="none" dirty="0">
                          <a:solidFill>
                            <a:schemeClr val="dk1"/>
                          </a:solidFill>
                        </a:rPr>
                        <a:t>2021-2023 Sub-Committee</a:t>
                      </a:r>
                      <a:endParaRPr sz="1600" b="1" u="none" strike="noStrike" cap="none" dirty="0">
                        <a:solidFill>
                          <a:schemeClr val="lt1"/>
                        </a:solidFill>
                      </a:endParaRPr>
                    </a:p>
                  </a:txBody>
                  <a:tcPr marL="72200" marR="72200" marT="36100" marB="361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gridSpan="2">
                  <a:txBody>
                    <a:bodyPr/>
                    <a:lstStyle/>
                    <a:p>
                      <a:pPr marL="0" marR="0" lvl="0" indent="0" algn="ctr" rtl="0">
                        <a:lnSpc>
                          <a:spcPct val="100000"/>
                        </a:lnSpc>
                        <a:spcBef>
                          <a:spcPts val="0"/>
                        </a:spcBef>
                        <a:spcAft>
                          <a:spcPts val="0"/>
                        </a:spcAft>
                        <a:buClr>
                          <a:schemeClr val="dk1"/>
                        </a:buClr>
                        <a:buSzPts val="2000"/>
                        <a:buFont typeface="Calibri"/>
                        <a:buNone/>
                      </a:pPr>
                      <a:r>
                        <a:rPr lang="en-US" sz="2400" b="1" u="none" strike="noStrike" cap="none" dirty="0">
                          <a:solidFill>
                            <a:schemeClr val="dk1"/>
                          </a:solidFill>
                        </a:rPr>
                        <a:t>Sub-Committee Team Members</a:t>
                      </a:r>
                      <a:endParaRPr sz="1600" dirty="0"/>
                    </a:p>
                  </a:txBody>
                  <a:tcPr marL="72200" marR="72200" marT="36100" marB="3610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hMerge="1">
                  <a:txBody>
                    <a:bodyPr/>
                    <a:lstStyle/>
                    <a:p>
                      <a:endParaRPr lang="en-US" dirty="0"/>
                    </a:p>
                  </a:txBody>
                  <a:tcP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917177481"/>
                  </a:ext>
                </a:extLst>
              </a:tr>
              <a:tr h="1577215">
                <a:tc>
                  <a:txBody>
                    <a:bodyPr/>
                    <a:lstStyle/>
                    <a:p>
                      <a:pPr marL="0" marR="0" lvl="0" indent="0" algn="ctr" rtl="0">
                        <a:spcBef>
                          <a:spcPts val="0"/>
                        </a:spcBef>
                        <a:spcAft>
                          <a:spcPts val="0"/>
                        </a:spcAft>
                        <a:buNone/>
                      </a:pPr>
                      <a:r>
                        <a:rPr lang="en-US" sz="2700" b="1" u="none" strike="noStrike" cap="none" dirty="0">
                          <a:solidFill>
                            <a:schemeClr val="dk1"/>
                          </a:solidFill>
                        </a:rPr>
                        <a:t>Reimagine Revenue Sources</a:t>
                      </a:r>
                      <a:endParaRPr sz="2700" b="1" u="none" strike="noStrike" cap="none" dirty="0">
                        <a:solidFill>
                          <a:schemeClr val="dk1"/>
                        </a:solidFill>
                      </a:endParaRPr>
                    </a:p>
                  </a:txBody>
                  <a:tcPr marL="72200" marR="72200" marT="36100" marB="361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171450" marR="0" lvl="0" indent="-171450" algn="l" rtl="0">
                        <a:spcBef>
                          <a:spcPts val="0"/>
                        </a:spcBef>
                        <a:spcAft>
                          <a:spcPts val="0"/>
                        </a:spcAft>
                        <a:buClr>
                          <a:schemeClr val="dk1"/>
                        </a:buClr>
                        <a:buSzPts val="1200"/>
                        <a:buFont typeface="Arial"/>
                        <a:buChar char="•"/>
                      </a:pPr>
                      <a:r>
                        <a:rPr lang="en-US" sz="1600" u="none" strike="noStrike" cap="none" dirty="0"/>
                        <a:t>Staff Lead- John Graves</a:t>
                      </a:r>
                      <a:endParaRPr sz="2500" dirty="0"/>
                    </a:p>
                    <a:p>
                      <a:pPr marL="171450" marR="0" lvl="0" indent="-171450" algn="l" rtl="0">
                        <a:spcBef>
                          <a:spcPts val="0"/>
                        </a:spcBef>
                        <a:spcAft>
                          <a:spcPts val="0"/>
                        </a:spcAft>
                        <a:buClr>
                          <a:schemeClr val="dk1"/>
                        </a:buClr>
                        <a:buSzPts val="1200"/>
                        <a:buFont typeface="Arial"/>
                        <a:buChar char="•"/>
                      </a:pPr>
                      <a:r>
                        <a:rPr lang="en-US" sz="1600" u="none" strike="noStrike" cap="none" dirty="0"/>
                        <a:t>Staff- Julie Weagraff </a:t>
                      </a:r>
                      <a:endParaRPr sz="1600" u="none" strike="noStrike" cap="none" dirty="0"/>
                    </a:p>
                    <a:p>
                      <a:pPr marL="171450" marR="0" lvl="0" indent="-171450" algn="l" rtl="0">
                        <a:spcBef>
                          <a:spcPts val="0"/>
                        </a:spcBef>
                        <a:spcAft>
                          <a:spcPts val="0"/>
                        </a:spcAft>
                        <a:buClr>
                          <a:schemeClr val="dk1"/>
                        </a:buClr>
                        <a:buSzPts val="1200"/>
                        <a:buFont typeface="Arial"/>
                        <a:buChar char="•"/>
                      </a:pPr>
                      <a:r>
                        <a:rPr lang="en-US" sz="1600" dirty="0"/>
                        <a:t>Staff - </a:t>
                      </a:r>
                      <a:r>
                        <a:rPr lang="en-US" sz="1600" u="none" strike="noStrike" cap="none" dirty="0"/>
                        <a:t>Sue Majzun</a:t>
                      </a:r>
                      <a:endParaRPr sz="1600" u="none" strike="noStrike" cap="none" dirty="0"/>
                    </a:p>
                    <a:p>
                      <a:pPr marL="171450" marR="0" lvl="0" indent="-171450" algn="l" rtl="0">
                        <a:spcBef>
                          <a:spcPts val="0"/>
                        </a:spcBef>
                        <a:spcAft>
                          <a:spcPts val="0"/>
                        </a:spcAft>
                        <a:buClr>
                          <a:schemeClr val="dk1"/>
                        </a:buClr>
                        <a:buSzPts val="1200"/>
                        <a:buFont typeface="Arial"/>
                        <a:buChar char="•"/>
                      </a:pPr>
                      <a:r>
                        <a:rPr lang="en-US" sz="1600" u="none" strike="noStrike" cap="none" dirty="0"/>
                        <a:t>Board- Judy Matsko </a:t>
                      </a:r>
                      <a:endParaRPr sz="1600" u="none" strike="noStrike" cap="none" dirty="0"/>
                    </a:p>
                    <a:p>
                      <a:pPr marL="171450" marR="0" lvl="0" indent="-171450" algn="l" rtl="0">
                        <a:spcBef>
                          <a:spcPts val="0"/>
                        </a:spcBef>
                        <a:spcAft>
                          <a:spcPts val="0"/>
                        </a:spcAft>
                        <a:buClr>
                          <a:schemeClr val="dk1"/>
                        </a:buClr>
                        <a:buSzPts val="1200"/>
                        <a:buFont typeface="Arial"/>
                        <a:buChar char="•"/>
                      </a:pPr>
                      <a:r>
                        <a:rPr lang="en-US" sz="1600" dirty="0"/>
                        <a:t>Board - </a:t>
                      </a:r>
                      <a:r>
                        <a:rPr lang="en-US" sz="1600" u="none" strike="noStrike" cap="none" dirty="0"/>
                        <a:t>Chris Venditti</a:t>
                      </a:r>
                      <a:endParaRPr sz="1600" u="none" strike="noStrike" cap="none" dirty="0"/>
                    </a:p>
                  </a:txBody>
                  <a:tcPr marL="72200" marR="72200" marT="36100" marB="3610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171450" lvl="0" indent="-171450" algn="l" rtl="0">
                        <a:spcBef>
                          <a:spcPts val="0"/>
                        </a:spcBef>
                        <a:spcAft>
                          <a:spcPts val="0"/>
                        </a:spcAft>
                        <a:buClr>
                          <a:schemeClr val="dk1"/>
                        </a:buClr>
                        <a:buSzPts val="1200"/>
                        <a:buChar char="•"/>
                      </a:pPr>
                      <a:r>
                        <a:rPr lang="en-US" sz="1600" dirty="0">
                          <a:solidFill>
                            <a:schemeClr val="dk1"/>
                          </a:solidFill>
                        </a:rPr>
                        <a:t>Volunteer- Ann Manby</a:t>
                      </a:r>
                      <a:endParaRPr sz="1600" dirty="0">
                        <a:solidFill>
                          <a:schemeClr val="dk1"/>
                        </a:solidFill>
                      </a:endParaRPr>
                    </a:p>
                    <a:p>
                      <a:pPr marL="171450" lvl="0" indent="-171450" algn="l" rtl="0">
                        <a:spcBef>
                          <a:spcPts val="0"/>
                        </a:spcBef>
                        <a:spcAft>
                          <a:spcPts val="0"/>
                        </a:spcAft>
                        <a:buClr>
                          <a:schemeClr val="dk1"/>
                        </a:buClr>
                        <a:buSzPts val="1200"/>
                        <a:buChar char="•"/>
                      </a:pPr>
                      <a:r>
                        <a:rPr lang="en-US" sz="1600" dirty="0">
                          <a:solidFill>
                            <a:schemeClr val="dk1"/>
                          </a:solidFill>
                        </a:rPr>
                        <a:t>Volunteer - Gretchen Harnick</a:t>
                      </a:r>
                      <a:endParaRPr sz="1600" dirty="0">
                        <a:solidFill>
                          <a:schemeClr val="dk1"/>
                        </a:solidFill>
                      </a:endParaRPr>
                    </a:p>
                    <a:p>
                      <a:pPr marL="171450" marR="0" lvl="0" indent="-95250" algn="l" rtl="0">
                        <a:spcBef>
                          <a:spcPts val="0"/>
                        </a:spcBef>
                        <a:spcAft>
                          <a:spcPts val="0"/>
                        </a:spcAft>
                        <a:buClr>
                          <a:schemeClr val="dk1"/>
                        </a:buClr>
                        <a:buSzPts val="1200"/>
                        <a:buFont typeface="Arial"/>
                        <a:buNone/>
                      </a:pPr>
                      <a:endParaRPr sz="1600" dirty="0"/>
                    </a:p>
                  </a:txBody>
                  <a:tcPr marL="72200" marR="72200" marT="36100" marB="3610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0"/>
                  </a:ext>
                </a:extLst>
              </a:tr>
              <a:tr h="1577215">
                <a:tc>
                  <a:txBody>
                    <a:bodyPr/>
                    <a:lstStyle/>
                    <a:p>
                      <a:pPr marL="0" marR="0" lvl="0" indent="0" algn="ctr" rtl="0">
                        <a:spcBef>
                          <a:spcPts val="0"/>
                        </a:spcBef>
                        <a:spcAft>
                          <a:spcPts val="0"/>
                        </a:spcAft>
                        <a:buNone/>
                      </a:pPr>
                      <a:r>
                        <a:rPr lang="en-US" sz="2700" b="1" u="none" strike="noStrike" cap="none" dirty="0">
                          <a:solidFill>
                            <a:schemeClr val="lt1"/>
                          </a:solidFill>
                        </a:rPr>
                        <a:t>Effective Operations</a:t>
                      </a:r>
                      <a:endParaRPr sz="2700" b="1" u="none" strike="noStrike" cap="none" dirty="0">
                        <a:solidFill>
                          <a:schemeClr val="lt1"/>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5DA2"/>
                    </a:solidFill>
                  </a:tcPr>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600" u="none" strike="noStrike" cap="none" dirty="0"/>
                        <a:t>Staff Lead- John Graves</a:t>
                      </a:r>
                      <a:endParaRPr sz="2500" dirty="0"/>
                    </a:p>
                    <a:p>
                      <a:pPr marL="171450" marR="0" lvl="0" indent="-171450" algn="l" rtl="0">
                        <a:lnSpc>
                          <a:spcPct val="100000"/>
                        </a:lnSpc>
                        <a:spcBef>
                          <a:spcPts val="0"/>
                        </a:spcBef>
                        <a:spcAft>
                          <a:spcPts val="0"/>
                        </a:spcAft>
                        <a:buClr>
                          <a:schemeClr val="dk1"/>
                        </a:buClr>
                        <a:buSzPts val="1200"/>
                        <a:buFont typeface="Arial"/>
                        <a:buChar char="•"/>
                      </a:pPr>
                      <a:r>
                        <a:rPr lang="en-US" sz="1600" u="none" strike="noStrike" cap="none" dirty="0"/>
                        <a:t>Staff- Lizbeth Kohler </a:t>
                      </a:r>
                      <a:endParaRPr sz="1600" u="none" strike="noStrike" cap="none" dirty="0"/>
                    </a:p>
                    <a:p>
                      <a:pPr marL="171450" marR="0" lvl="0" indent="-171450" algn="l" rtl="0">
                        <a:lnSpc>
                          <a:spcPct val="100000"/>
                        </a:lnSpc>
                        <a:spcBef>
                          <a:spcPts val="0"/>
                        </a:spcBef>
                        <a:spcAft>
                          <a:spcPts val="0"/>
                        </a:spcAft>
                        <a:buClr>
                          <a:schemeClr val="dk1"/>
                        </a:buClr>
                        <a:buSzPts val="1200"/>
                        <a:buFont typeface="Arial"/>
                        <a:buChar char="•"/>
                      </a:pPr>
                      <a:r>
                        <a:rPr lang="en-US" sz="1600" dirty="0"/>
                        <a:t>Staff - </a:t>
                      </a:r>
                      <a:r>
                        <a:rPr lang="en-US" sz="1600" u="none" strike="noStrike" cap="none" dirty="0"/>
                        <a:t>Jane Christyson (</a:t>
                      </a:r>
                      <a:r>
                        <a:rPr lang="en-US" sz="1300" dirty="0"/>
                        <a:t>Pro</a:t>
                      </a:r>
                      <a:r>
                        <a:rPr lang="en-US" sz="1300" u="none" strike="noStrike" cap="none" dirty="0"/>
                        <a:t>perty </a:t>
                      </a:r>
                      <a:r>
                        <a:rPr lang="en-US" sz="1300" dirty="0"/>
                        <a:t>R</a:t>
                      </a:r>
                      <a:r>
                        <a:rPr lang="en-US" sz="1300" u="none" strike="noStrike" cap="none" dirty="0"/>
                        <a:t>eview)</a:t>
                      </a:r>
                      <a:endParaRPr sz="1600" dirty="0"/>
                    </a:p>
                    <a:p>
                      <a:pPr marL="171450" marR="0" lvl="0" indent="-171450" algn="l" rtl="0">
                        <a:lnSpc>
                          <a:spcPct val="100000"/>
                        </a:lnSpc>
                        <a:spcBef>
                          <a:spcPts val="0"/>
                        </a:spcBef>
                        <a:spcAft>
                          <a:spcPts val="0"/>
                        </a:spcAft>
                        <a:buClr>
                          <a:schemeClr val="dk1"/>
                        </a:buClr>
                        <a:buSzPts val="1200"/>
                        <a:buFont typeface="Arial"/>
                        <a:buChar char="•"/>
                      </a:pPr>
                      <a:r>
                        <a:rPr lang="en-US" sz="1600" u="none" strike="noStrike" cap="none" dirty="0"/>
                        <a:t>Board- Matt Inks </a:t>
                      </a:r>
                      <a:endParaRPr sz="1600" u="none" strike="noStrike" cap="none" dirty="0"/>
                    </a:p>
                    <a:p>
                      <a:pPr marL="171450" marR="0" lvl="0" indent="-171450" algn="l" rtl="0">
                        <a:lnSpc>
                          <a:spcPct val="100000"/>
                        </a:lnSpc>
                        <a:spcBef>
                          <a:spcPts val="0"/>
                        </a:spcBef>
                        <a:spcAft>
                          <a:spcPts val="0"/>
                        </a:spcAft>
                        <a:buClr>
                          <a:schemeClr val="dk1"/>
                        </a:buClr>
                        <a:buSzPts val="1200"/>
                        <a:buFont typeface="Arial"/>
                        <a:buChar char="•"/>
                      </a:pPr>
                      <a:r>
                        <a:rPr lang="en-US" sz="1600" dirty="0"/>
                        <a:t>Board - </a:t>
                      </a:r>
                      <a:r>
                        <a:rPr lang="en-US" sz="1600" u="none" strike="noStrike" cap="none" dirty="0"/>
                        <a:t>Kate Asbeck</a:t>
                      </a:r>
                      <a:endParaRPr sz="25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171450" lvl="0" indent="-171450" algn="l" rtl="0">
                        <a:spcBef>
                          <a:spcPts val="0"/>
                        </a:spcBef>
                        <a:spcAft>
                          <a:spcPts val="0"/>
                        </a:spcAft>
                        <a:buClr>
                          <a:schemeClr val="dk1"/>
                        </a:buClr>
                        <a:buSzPts val="1200"/>
                        <a:buChar char="•"/>
                      </a:pPr>
                      <a:r>
                        <a:rPr lang="en-US" sz="1600" dirty="0"/>
                        <a:t>Volunteer - Stephen Johnson</a:t>
                      </a:r>
                      <a:endParaRPr sz="1600" dirty="0"/>
                    </a:p>
                    <a:p>
                      <a:pPr marL="171450" lvl="0" indent="-171450" algn="l" rtl="0">
                        <a:spcBef>
                          <a:spcPts val="0"/>
                        </a:spcBef>
                        <a:spcAft>
                          <a:spcPts val="0"/>
                        </a:spcAft>
                        <a:buClr>
                          <a:schemeClr val="dk1"/>
                        </a:buClr>
                        <a:buSzPts val="1200"/>
                        <a:buChar char="•"/>
                      </a:pPr>
                      <a:r>
                        <a:rPr lang="en-US" sz="1600" dirty="0"/>
                        <a:t>Volunteer - Christina Sauer</a:t>
                      </a:r>
                      <a:endParaRPr sz="16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r h="1458367">
                <a:tc>
                  <a:txBody>
                    <a:bodyPr/>
                    <a:lstStyle/>
                    <a:p>
                      <a:pPr marL="0" marR="0" lvl="0" indent="0" algn="ctr" rtl="0">
                        <a:spcBef>
                          <a:spcPts val="0"/>
                        </a:spcBef>
                        <a:spcAft>
                          <a:spcPts val="0"/>
                        </a:spcAft>
                        <a:buNone/>
                      </a:pPr>
                      <a:r>
                        <a:rPr lang="en-US" sz="2700" b="1" u="none" strike="noStrike" cap="none" dirty="0">
                          <a:solidFill>
                            <a:schemeClr val="lt1"/>
                          </a:solidFill>
                        </a:rPr>
                        <a:t>Equity</a:t>
                      </a:r>
                      <a:endParaRPr sz="25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2570"/>
                    </a:solidFill>
                  </a:tcPr>
                </a:tc>
                <a:tc>
                  <a:txBody>
                    <a:bodyPr/>
                    <a:lstStyle/>
                    <a:p>
                      <a:pPr marL="171450" marR="0" lvl="0" indent="-171450" algn="l" rtl="0">
                        <a:spcBef>
                          <a:spcPts val="0"/>
                        </a:spcBef>
                        <a:spcAft>
                          <a:spcPts val="0"/>
                        </a:spcAft>
                        <a:buClr>
                          <a:schemeClr val="dk1"/>
                        </a:buClr>
                        <a:buSzPts val="1200"/>
                        <a:buFont typeface="Arial"/>
                        <a:buChar char="•"/>
                      </a:pPr>
                      <a:r>
                        <a:rPr lang="en-US" sz="1600" u="none" strike="noStrike" cap="none" dirty="0"/>
                        <a:t>Staff Lead- Jane Christyson</a:t>
                      </a:r>
                      <a:endParaRPr sz="2500" dirty="0"/>
                    </a:p>
                    <a:p>
                      <a:pPr marL="171450" marR="0" lvl="0" indent="-171450" algn="l" rtl="0">
                        <a:spcBef>
                          <a:spcPts val="0"/>
                        </a:spcBef>
                        <a:spcAft>
                          <a:spcPts val="0"/>
                        </a:spcAft>
                        <a:buClr>
                          <a:schemeClr val="dk1"/>
                        </a:buClr>
                        <a:buSzPts val="1200"/>
                        <a:buFont typeface="Arial"/>
                        <a:buChar char="•"/>
                      </a:pPr>
                      <a:r>
                        <a:rPr lang="en-US" sz="1600" u="none" strike="noStrike" cap="none" dirty="0"/>
                        <a:t>Staff- Lisa Maida</a:t>
                      </a:r>
                      <a:endParaRPr sz="2500" dirty="0"/>
                    </a:p>
                    <a:p>
                      <a:pPr marL="171450" marR="0" lvl="0" indent="-171450" algn="l" rtl="0">
                        <a:spcBef>
                          <a:spcPts val="0"/>
                        </a:spcBef>
                        <a:spcAft>
                          <a:spcPts val="0"/>
                        </a:spcAft>
                        <a:buClr>
                          <a:schemeClr val="dk1"/>
                        </a:buClr>
                        <a:buSzPts val="1200"/>
                        <a:buFont typeface="Arial"/>
                        <a:buChar char="•"/>
                      </a:pPr>
                      <a:r>
                        <a:rPr lang="en-US" sz="1600" u="none" strike="noStrike" cap="none" dirty="0"/>
                        <a:t>Board- Christine Young</a:t>
                      </a:r>
                      <a:endParaRPr sz="2500" dirty="0"/>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171450" lvl="0" indent="-171450" algn="l" rtl="0">
                        <a:spcBef>
                          <a:spcPts val="0"/>
                        </a:spcBef>
                        <a:spcAft>
                          <a:spcPts val="0"/>
                        </a:spcAft>
                        <a:buClr>
                          <a:schemeClr val="dk1"/>
                        </a:buClr>
                        <a:buSzPts val="1200"/>
                        <a:buChar char="•"/>
                      </a:pPr>
                      <a:r>
                        <a:rPr lang="en-US" sz="1600" dirty="0">
                          <a:solidFill>
                            <a:schemeClr val="dk1"/>
                          </a:solidFill>
                        </a:rPr>
                        <a:t>Volunteer- Angela Brake</a:t>
                      </a:r>
                      <a:endParaRPr sz="1600" dirty="0">
                        <a:solidFill>
                          <a:schemeClr val="dk1"/>
                        </a:solidFill>
                      </a:endParaRPr>
                    </a:p>
                    <a:p>
                      <a:pPr marL="171450" lvl="0" indent="-171450" algn="l" rtl="0">
                        <a:spcBef>
                          <a:spcPts val="0"/>
                        </a:spcBef>
                        <a:spcAft>
                          <a:spcPts val="0"/>
                        </a:spcAft>
                        <a:buClr>
                          <a:schemeClr val="dk1"/>
                        </a:buClr>
                        <a:buSzPts val="1200"/>
                        <a:buChar char="•"/>
                      </a:pPr>
                      <a:r>
                        <a:rPr lang="en-US" sz="1600" dirty="0">
                          <a:solidFill>
                            <a:schemeClr val="dk1"/>
                          </a:solidFill>
                        </a:rPr>
                        <a:t>Volunteer - Ebony Yeboah Amankwah</a:t>
                      </a:r>
                      <a:endParaRPr sz="1600" dirty="0">
                        <a:solidFill>
                          <a:schemeClr val="dk1"/>
                        </a:solidFill>
                      </a:endParaRP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graphicFrame>
        <p:nvGraphicFramePr>
          <p:cNvPr id="500" name="Google Shape;500;p8"/>
          <p:cNvGraphicFramePr/>
          <p:nvPr/>
        </p:nvGraphicFramePr>
        <p:xfrm>
          <a:off x="3" y="99529"/>
          <a:ext cx="12191997" cy="5719740"/>
        </p:xfrm>
        <a:graphic>
          <a:graphicData uri="http://schemas.openxmlformats.org/drawingml/2006/table">
            <a:tbl>
              <a:tblPr>
                <a:noFill/>
              </a:tblPr>
              <a:tblGrid>
                <a:gridCol w="5228428">
                  <a:extLst>
                    <a:ext uri="{9D8B030D-6E8A-4147-A177-3AD203B41FA5}">
                      <a16:colId xmlns:a16="http://schemas.microsoft.com/office/drawing/2014/main" val="20000"/>
                    </a:ext>
                  </a:extLst>
                </a:gridCol>
                <a:gridCol w="6963569">
                  <a:extLst>
                    <a:ext uri="{9D8B030D-6E8A-4147-A177-3AD203B41FA5}">
                      <a16:colId xmlns:a16="http://schemas.microsoft.com/office/drawing/2014/main" val="20001"/>
                    </a:ext>
                  </a:extLst>
                </a:gridCol>
              </a:tblGrid>
              <a:tr h="1424165">
                <a:tc>
                  <a:txBody>
                    <a:bodyPr/>
                    <a:lstStyle/>
                    <a:p>
                      <a:pPr marL="0" marR="0" lvl="0" indent="0" algn="ctr" rtl="0">
                        <a:lnSpc>
                          <a:spcPct val="100000"/>
                        </a:lnSpc>
                        <a:spcBef>
                          <a:spcPts val="0"/>
                        </a:spcBef>
                        <a:spcAft>
                          <a:spcPts val="0"/>
                        </a:spcAft>
                        <a:buClr>
                          <a:schemeClr val="dk1"/>
                        </a:buClr>
                        <a:buSzPts val="1800"/>
                        <a:buFont typeface="Calibri"/>
                        <a:buNone/>
                      </a:pPr>
                      <a:r>
                        <a:rPr lang="en-US" sz="2100" b="1" u="none" strike="noStrike" cap="none" dirty="0">
                          <a:solidFill>
                            <a:srgbClr val="FFFFFF"/>
                          </a:solidFill>
                        </a:rPr>
                        <a:t>20</a:t>
                      </a:r>
                      <a:r>
                        <a:rPr lang="en-US" sz="2100" b="1" u="none" strike="noStrike" cap="none" dirty="0">
                          <a:solidFill>
                            <a:schemeClr val="lt1"/>
                          </a:solidFill>
                        </a:rPr>
                        <a:t>21-2023 Strategic Priorities</a:t>
                      </a:r>
                      <a:endParaRPr sz="1200" b="1" u="none" strike="noStrike" cap="none" dirty="0">
                        <a:solidFill>
                          <a:schemeClr val="lt1"/>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2100" b="1" dirty="0">
                          <a:solidFill>
                            <a:srgbClr val="FFFFFF"/>
                          </a:solidFill>
                        </a:rPr>
                        <a:t>2021 – 2023</a:t>
                      </a:r>
                      <a:endParaRPr sz="2100" b="1" dirty="0">
                        <a:solidFill>
                          <a:srgbClr val="FFFFFF"/>
                        </a:solidFill>
                      </a:endParaRPr>
                    </a:p>
                    <a:p>
                      <a:pPr marL="0" marR="0" lvl="0" indent="0" algn="ctr" rtl="0">
                        <a:lnSpc>
                          <a:spcPct val="100000"/>
                        </a:lnSpc>
                        <a:spcBef>
                          <a:spcPts val="0"/>
                        </a:spcBef>
                        <a:spcAft>
                          <a:spcPts val="0"/>
                        </a:spcAft>
                        <a:buClr>
                          <a:schemeClr val="dk1"/>
                        </a:buClr>
                        <a:buSzPts val="1800"/>
                        <a:buFont typeface="Calibri"/>
                        <a:buNone/>
                      </a:pPr>
                      <a:r>
                        <a:rPr lang="en-US" sz="2100" b="1" dirty="0">
                          <a:solidFill>
                            <a:srgbClr val="FFFFFF"/>
                          </a:solidFill>
                        </a:rPr>
                        <a:t>GSNEO Vision Statements</a:t>
                      </a:r>
                      <a:endParaRPr sz="2100" b="1" dirty="0">
                        <a:solidFill>
                          <a:srgbClr val="FFFFFF"/>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32759">
                <a:tc>
                  <a:txBody>
                    <a:bodyPr/>
                    <a:lstStyle/>
                    <a:p>
                      <a:pPr marL="0" marR="0" lvl="0" indent="0" algn="ctr" rtl="0">
                        <a:spcBef>
                          <a:spcPts val="0"/>
                        </a:spcBef>
                        <a:spcAft>
                          <a:spcPts val="0"/>
                        </a:spcAft>
                        <a:buNone/>
                      </a:pPr>
                      <a:r>
                        <a:rPr lang="en-US" sz="2400" b="1" u="none" strike="noStrike" cap="none" dirty="0"/>
                        <a:t>Reach and Retain More Girls</a:t>
                      </a:r>
                      <a:endParaRPr sz="25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B44C"/>
                    </a:solidFill>
                  </a:tcPr>
                </a:tc>
                <a:tc>
                  <a:txBody>
                    <a:bodyPr/>
                    <a:lstStyle/>
                    <a:p>
                      <a:r>
                        <a:rPr lang="en-US" sz="1500" dirty="0">
                          <a:solidFill>
                            <a:schemeClr val="bg1">
                              <a:lumMod val="50000"/>
                            </a:schemeClr>
                          </a:solidFill>
                          <a:latin typeface="Georgia" panose="02040502050405020303" pitchFamily="18" charset="0"/>
                          <a:cs typeface="Segoe UI" panose="020B0502040204020203" pitchFamily="34" charset="0"/>
                        </a:rPr>
                        <a:t>GSNEO’s promise to girls and their families is to provide all girls in the council’s footprint the foundational Girl Experience.  By leveraging partnerships and focusing on engaging marginalized communities, </a:t>
                      </a:r>
                      <a:r>
                        <a:rPr lang="en-US" sz="1500" b="1" dirty="0">
                          <a:solidFill>
                            <a:srgbClr val="FAA61A"/>
                          </a:solidFill>
                          <a:latin typeface="Georgia" panose="02040502050405020303" pitchFamily="18" charset="0"/>
                          <a:cs typeface="Segoe UI" panose="020B0502040204020203" pitchFamily="34" charset="0"/>
                        </a:rPr>
                        <a:t>we will offer varied, well-rounded experiences through supportive adult relationships in a girl-led, hands-on, shared learning environment. </a:t>
                      </a: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02456">
                <a:tc>
                  <a:txBody>
                    <a:bodyPr/>
                    <a:lstStyle/>
                    <a:p>
                      <a:pPr marL="0" marR="0" lvl="0" indent="0" algn="ctr" rtl="0">
                        <a:spcBef>
                          <a:spcPts val="0"/>
                        </a:spcBef>
                        <a:spcAft>
                          <a:spcPts val="0"/>
                        </a:spcAft>
                        <a:buNone/>
                      </a:pPr>
                      <a:r>
                        <a:rPr lang="en-US" sz="2400" b="1" u="none" strike="noStrike" cap="none" dirty="0">
                          <a:solidFill>
                            <a:schemeClr val="lt1"/>
                          </a:solidFill>
                        </a:rPr>
                        <a:t>Transform the Volunteer Experience</a:t>
                      </a:r>
                      <a:endParaRPr sz="25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6F2FAF"/>
                    </a:solidFill>
                  </a:tcPr>
                </a:tc>
                <a:tc>
                  <a:txBody>
                    <a:bodyPr/>
                    <a:lstStyle/>
                    <a:p>
                      <a:r>
                        <a:rPr lang="en-US" sz="1500" dirty="0">
                          <a:solidFill>
                            <a:schemeClr val="bg1">
                              <a:lumMod val="50000"/>
                            </a:schemeClr>
                          </a:solidFill>
                          <a:latin typeface="Georgia" panose="02040502050405020303" pitchFamily="18" charset="0"/>
                          <a:cs typeface="Segoe UI" panose="020B0502040204020203" pitchFamily="34" charset="0"/>
                        </a:rPr>
                        <a:t>GSNEO’s promise to volunteers is to provide a diverse array of volunteer opportunities that are flexible and welcoming</a:t>
                      </a:r>
                      <a:r>
                        <a:rPr lang="en-US" sz="1500" b="1" dirty="0">
                          <a:solidFill>
                            <a:srgbClr val="6E298D"/>
                          </a:solidFill>
                          <a:latin typeface="Georgia" panose="02040502050405020303" pitchFamily="18" charset="0"/>
                          <a:cs typeface="Segoe UI" panose="020B0502040204020203" pitchFamily="34" charset="0"/>
                        </a:rPr>
                        <a:t>; offer the support they need, when they need it, in a way that fits their busy lives</a:t>
                      </a:r>
                      <a:r>
                        <a:rPr lang="en-US" sz="1500" dirty="0">
                          <a:solidFill>
                            <a:schemeClr val="bg1">
                              <a:lumMod val="50000"/>
                            </a:schemeClr>
                          </a:solidFill>
                          <a:latin typeface="Georgia" panose="02040502050405020303" pitchFamily="18" charset="0"/>
                          <a:cs typeface="Segoe UI" panose="020B0502040204020203" pitchFamily="34" charset="0"/>
                        </a:rPr>
                        <a:t>; and provide an experience where they feel connected to the power of the mission and thrive in a culture of appreciation.</a:t>
                      </a: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860360">
                <a:tc>
                  <a:txBody>
                    <a:bodyPr/>
                    <a:lstStyle/>
                    <a:p>
                      <a:pPr marL="0" marR="0" lvl="0" indent="0" algn="ctr" rtl="0">
                        <a:spcBef>
                          <a:spcPts val="0"/>
                        </a:spcBef>
                        <a:spcAft>
                          <a:spcPts val="0"/>
                        </a:spcAft>
                        <a:buNone/>
                      </a:pPr>
                      <a:r>
                        <a:rPr lang="en-US" sz="2400" b="1" u="none" strike="noStrike" cap="none" dirty="0">
                          <a:solidFill>
                            <a:schemeClr val="lt1"/>
                          </a:solidFill>
                        </a:rPr>
                        <a:t>Relevant Brand</a:t>
                      </a:r>
                      <a:endParaRPr sz="2500" dirty="0"/>
                    </a:p>
                    <a:p>
                      <a:pPr marL="742950" marR="0" lvl="1" indent="-241300" algn="l" rtl="0">
                        <a:lnSpc>
                          <a:spcPct val="100000"/>
                        </a:lnSpc>
                        <a:spcBef>
                          <a:spcPts val="0"/>
                        </a:spcBef>
                        <a:spcAft>
                          <a:spcPts val="0"/>
                        </a:spcAft>
                        <a:buClr>
                          <a:schemeClr val="dk1"/>
                        </a:buClr>
                        <a:buSzPts val="700"/>
                        <a:buFont typeface="Arial"/>
                        <a:buNone/>
                      </a:pPr>
                      <a:endParaRPr sz="900" b="1" u="none" strike="noStrike" cap="none" dirty="0">
                        <a:solidFill>
                          <a:schemeClr val="lt1"/>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AE58"/>
                    </a:solidFill>
                  </a:tcPr>
                </a:tc>
                <a:tc>
                  <a:txBody>
                    <a:bodyPr/>
                    <a:lstStyle/>
                    <a:p>
                      <a:r>
                        <a:rPr lang="en-US" sz="1500" dirty="0">
                          <a:solidFill>
                            <a:schemeClr val="bg1">
                              <a:lumMod val="50000"/>
                            </a:schemeClr>
                          </a:solidFill>
                          <a:latin typeface="Georgia" panose="02040502050405020303" pitchFamily="18" charset="0"/>
                          <a:cs typeface="Segoe UI" panose="020B0502040204020203" pitchFamily="34" charset="0"/>
                        </a:rPr>
                        <a:t>GSNEO is recognized as </a:t>
                      </a:r>
                      <a:r>
                        <a:rPr lang="en-US" sz="1500" b="1" dirty="0">
                          <a:solidFill>
                            <a:srgbClr val="00AE58"/>
                          </a:solidFill>
                          <a:latin typeface="Georgia" panose="02040502050405020303" pitchFamily="18" charset="0"/>
                          <a:cs typeface="Segoe UI" panose="020B0502040204020203" pitchFamily="34" charset="0"/>
                        </a:rPr>
                        <a:t>the go-to organization for championing girls’ ambition from K-12 and creating a talent pipeline for innovation and technology industries in Northeast Ohio</a:t>
                      </a:r>
                      <a:r>
                        <a:rPr lang="en-US" sz="1500" dirty="0">
                          <a:solidFill>
                            <a:schemeClr val="bg1">
                              <a:lumMod val="50000"/>
                            </a:schemeClr>
                          </a:solidFill>
                          <a:latin typeface="Georgia" panose="02040502050405020303" pitchFamily="18" charset="0"/>
                          <a:cs typeface="Segoe UI" panose="020B0502040204020203" pitchFamily="34" charset="0"/>
                        </a:rPr>
                        <a:t>. We will fulfill this vision by focusing on the following experiences and communication efforts: Highlighting STEM interest and achievements within local troops as a leading metric compared to other pillars; clarifying and communicating girls’ interests in activities compared to parents’ expectations; and continuing to build relationships with local businesses to be recognized as a pipeline of talent. </a:t>
                      </a: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
          <p:cNvSpPr txBox="1">
            <a:spLocks noGrp="1"/>
          </p:cNvSpPr>
          <p:nvPr>
            <p:ph type="sldNum" idx="12"/>
          </p:nvPr>
        </p:nvSpPr>
        <p:spPr>
          <a:xfrm>
            <a:off x="11641668" y="6281713"/>
            <a:ext cx="549501" cy="366183"/>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US" kern="0"/>
              <a:pPr defTabSz="1219170">
                <a:buClr>
                  <a:srgbClr val="000000"/>
                </a:buClr>
              </a:pPr>
              <a:t>33</a:t>
            </a:fld>
            <a:endParaRPr kern="0" dirty="0"/>
          </a:p>
        </p:txBody>
      </p:sp>
      <p:graphicFrame>
        <p:nvGraphicFramePr>
          <p:cNvPr id="507" name="Google Shape;507;p9"/>
          <p:cNvGraphicFramePr/>
          <p:nvPr/>
        </p:nvGraphicFramePr>
        <p:xfrm>
          <a:off x="-2" y="15"/>
          <a:ext cx="12191172" cy="1532000"/>
        </p:xfrm>
        <a:graphic>
          <a:graphicData uri="http://schemas.openxmlformats.org/drawingml/2006/table">
            <a:tbl>
              <a:tblPr>
                <a:noFill/>
              </a:tblPr>
              <a:tblGrid>
                <a:gridCol w="4361024">
                  <a:extLst>
                    <a:ext uri="{9D8B030D-6E8A-4147-A177-3AD203B41FA5}">
                      <a16:colId xmlns:a16="http://schemas.microsoft.com/office/drawing/2014/main" val="20000"/>
                    </a:ext>
                  </a:extLst>
                </a:gridCol>
                <a:gridCol w="7830148">
                  <a:extLst>
                    <a:ext uri="{9D8B030D-6E8A-4147-A177-3AD203B41FA5}">
                      <a16:colId xmlns:a16="http://schemas.microsoft.com/office/drawing/2014/main" val="20001"/>
                    </a:ext>
                  </a:extLst>
                </a:gridCol>
              </a:tblGrid>
              <a:tr h="1532000">
                <a:tc>
                  <a:txBody>
                    <a:bodyPr/>
                    <a:lstStyle/>
                    <a:p>
                      <a:pPr marL="0" marR="0" lvl="0" indent="0" algn="ctr" rtl="0">
                        <a:lnSpc>
                          <a:spcPct val="100000"/>
                        </a:lnSpc>
                        <a:spcBef>
                          <a:spcPts val="0"/>
                        </a:spcBef>
                        <a:spcAft>
                          <a:spcPts val="0"/>
                        </a:spcAft>
                        <a:buClr>
                          <a:schemeClr val="dk1"/>
                        </a:buClr>
                        <a:buSzPts val="1600"/>
                        <a:buFont typeface="Calibri"/>
                        <a:buNone/>
                      </a:pPr>
                      <a:r>
                        <a:rPr lang="en-US" sz="2100" b="1" u="none" strike="noStrike" cap="none" dirty="0">
                          <a:solidFill>
                            <a:srgbClr val="FFFFFF"/>
                          </a:solidFill>
                        </a:rPr>
                        <a:t>2021-2023 Strategic Priorities</a:t>
                      </a:r>
                      <a:endParaRPr sz="1500" b="1" u="none" strike="noStrike" cap="none" dirty="0">
                        <a:solidFill>
                          <a:srgbClr val="FFFFFF"/>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2100" b="1" dirty="0">
                          <a:solidFill>
                            <a:srgbClr val="FFFFFF"/>
                          </a:solidFill>
                        </a:rPr>
                        <a:t>2021 – 2023</a:t>
                      </a:r>
                    </a:p>
                    <a:p>
                      <a:pPr marL="0" marR="0" lvl="0" indent="0" algn="ctr" rtl="0">
                        <a:lnSpc>
                          <a:spcPct val="100000"/>
                        </a:lnSpc>
                        <a:spcBef>
                          <a:spcPts val="0"/>
                        </a:spcBef>
                        <a:spcAft>
                          <a:spcPts val="0"/>
                        </a:spcAft>
                        <a:buClr>
                          <a:schemeClr val="dk1"/>
                        </a:buClr>
                        <a:buSzPts val="1800"/>
                        <a:buFont typeface="Calibri"/>
                        <a:buNone/>
                      </a:pPr>
                      <a:r>
                        <a:rPr lang="en-US" sz="2100" b="1" dirty="0">
                          <a:solidFill>
                            <a:srgbClr val="FFFFFF"/>
                          </a:solidFill>
                        </a:rPr>
                        <a:t>GSNEO Vision Statements</a:t>
                      </a: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08" name="Google Shape;508;p9"/>
          <p:cNvGraphicFramePr/>
          <p:nvPr/>
        </p:nvGraphicFramePr>
        <p:xfrm>
          <a:off x="1" y="1662546"/>
          <a:ext cx="12300857" cy="5195453"/>
        </p:xfrm>
        <a:graphic>
          <a:graphicData uri="http://schemas.openxmlformats.org/drawingml/2006/table">
            <a:tbl>
              <a:tblPr>
                <a:noFill/>
              </a:tblPr>
              <a:tblGrid>
                <a:gridCol w="4400311">
                  <a:extLst>
                    <a:ext uri="{9D8B030D-6E8A-4147-A177-3AD203B41FA5}">
                      <a16:colId xmlns:a16="http://schemas.microsoft.com/office/drawing/2014/main" val="20000"/>
                    </a:ext>
                  </a:extLst>
                </a:gridCol>
                <a:gridCol w="7900547">
                  <a:extLst>
                    <a:ext uri="{9D8B030D-6E8A-4147-A177-3AD203B41FA5}">
                      <a16:colId xmlns:a16="http://schemas.microsoft.com/office/drawing/2014/main" val="20001"/>
                    </a:ext>
                  </a:extLst>
                </a:gridCol>
              </a:tblGrid>
              <a:tr h="1466539">
                <a:tc>
                  <a:txBody>
                    <a:bodyPr/>
                    <a:lstStyle/>
                    <a:p>
                      <a:pPr marL="0" marR="0" lvl="0" indent="0" algn="ctr" rtl="0">
                        <a:spcBef>
                          <a:spcPts val="0"/>
                        </a:spcBef>
                        <a:spcAft>
                          <a:spcPts val="0"/>
                        </a:spcAft>
                        <a:buNone/>
                      </a:pPr>
                      <a:r>
                        <a:rPr lang="en-US" sz="2400" b="1" u="none" strike="noStrike" cap="none" dirty="0">
                          <a:solidFill>
                            <a:schemeClr val="dk1"/>
                          </a:solidFill>
                          <a:highlight>
                            <a:srgbClr val="FFFF00"/>
                          </a:highlight>
                        </a:rPr>
                        <a:t>Reimagine Revenue Sources</a:t>
                      </a:r>
                      <a:endParaRPr sz="2400" b="1" u="none" strike="noStrike" cap="none" dirty="0">
                        <a:solidFill>
                          <a:schemeClr val="dk1"/>
                        </a:solidFill>
                        <a:highlight>
                          <a:srgbClr val="FFFF00"/>
                        </a:highlight>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r>
                        <a:rPr lang="en-US" sz="1500" dirty="0">
                          <a:solidFill>
                            <a:schemeClr val="bg1">
                              <a:lumMod val="50000"/>
                            </a:schemeClr>
                          </a:solidFill>
                          <a:latin typeface="Georgia" panose="02040502050405020303" pitchFamily="18" charset="0"/>
                          <a:cs typeface="Segoe UI" panose="020B0502040204020203" pitchFamily="34" charset="0"/>
                        </a:rPr>
                        <a:t>GSNEO will build </a:t>
                      </a:r>
                      <a:r>
                        <a:rPr lang="en-US" sz="1500" b="1" dirty="0">
                          <a:solidFill>
                            <a:srgbClr val="FDDD00"/>
                          </a:solidFill>
                          <a:latin typeface="Georgia" panose="02040502050405020303" pitchFamily="18" charset="0"/>
                          <a:cs typeface="Segoe UI" panose="020B0502040204020203" pitchFamily="34" charset="0"/>
                        </a:rPr>
                        <a:t>an organization-wide culture of philanthropy with strong, diverse revenue streams and revenue streams less dependent on product sales. </a:t>
                      </a:r>
                      <a:r>
                        <a:rPr lang="en-US" sz="1500" dirty="0">
                          <a:solidFill>
                            <a:schemeClr val="bg1">
                              <a:lumMod val="50000"/>
                            </a:schemeClr>
                          </a:solidFill>
                          <a:latin typeface="Georgia" panose="02040502050405020303" pitchFamily="18" charset="0"/>
                          <a:cs typeface="Segoe UI" panose="020B0502040204020203" pitchFamily="34" charset="0"/>
                        </a:rPr>
                        <a:t>To accomplish this, we will increase visibility of GSNEO in the philanthropic community; grow individual giving; increase the pipeline of planned gifts; execute capital campaigns on an ongoing basis; grow property rentals by outside groups substantially and expand program revenue. </a:t>
                      </a: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466539">
                <a:tc>
                  <a:txBody>
                    <a:bodyPr/>
                    <a:lstStyle/>
                    <a:p>
                      <a:pPr marL="0" marR="0" lvl="0" indent="0" algn="ctr" rtl="0">
                        <a:spcBef>
                          <a:spcPts val="0"/>
                        </a:spcBef>
                        <a:spcAft>
                          <a:spcPts val="0"/>
                        </a:spcAft>
                        <a:buNone/>
                      </a:pPr>
                      <a:r>
                        <a:rPr lang="en-US" sz="2100" b="1" u="none" strike="noStrike" cap="none" dirty="0">
                          <a:solidFill>
                            <a:schemeClr val="lt1"/>
                          </a:solidFill>
                        </a:rPr>
                        <a:t>Effective Operations</a:t>
                      </a:r>
                      <a:endParaRPr sz="2100" b="1" u="none" strike="noStrike" cap="none" dirty="0">
                        <a:solidFill>
                          <a:schemeClr val="lt1"/>
                        </a:solidFill>
                      </a:endParaRPr>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5DA2"/>
                    </a:solidFill>
                  </a:tcPr>
                </a:tc>
                <a:tc>
                  <a:txBody>
                    <a:bodyPr/>
                    <a:lstStyle/>
                    <a:p>
                      <a:r>
                        <a:rPr lang="en-US" sz="1500" dirty="0">
                          <a:solidFill>
                            <a:schemeClr val="bg1">
                              <a:lumMod val="50000"/>
                            </a:schemeClr>
                          </a:solidFill>
                          <a:latin typeface="Georgia" panose="02040502050405020303" pitchFamily="18" charset="0"/>
                          <a:cs typeface="Segoe UI" panose="020B0502040204020203" pitchFamily="34" charset="0"/>
                        </a:rPr>
                        <a:t>GSNEO </a:t>
                      </a:r>
                      <a:r>
                        <a:rPr lang="en-US" sz="1500" b="1" dirty="0">
                          <a:solidFill>
                            <a:srgbClr val="004E9A"/>
                          </a:solidFill>
                          <a:latin typeface="Georgia" panose="02040502050405020303" pitchFamily="18" charset="0"/>
                          <a:cs typeface="Segoe UI" panose="020B0502040204020203" pitchFamily="34" charset="0"/>
                        </a:rPr>
                        <a:t>will maximize its use of resources to provide the most effective organization </a:t>
                      </a:r>
                      <a:r>
                        <a:rPr lang="en-US" sz="1500" dirty="0">
                          <a:solidFill>
                            <a:schemeClr val="bg1">
                              <a:lumMod val="50000"/>
                            </a:schemeClr>
                          </a:solidFill>
                          <a:latin typeface="Georgia" panose="02040502050405020303" pitchFamily="18" charset="0"/>
                          <a:cs typeface="Segoe UI" panose="020B0502040204020203" pitchFamily="34" charset="0"/>
                        </a:rPr>
                        <a:t>by: Continuing to refine our business processes and develop a more efficient and effective staff structure; improve the infrastructure to efficiently support Movement goals; maintain or reduce management costs as a percentage of total costs and plan annual capital improvements budget, and annual debt repayments so that they may be funded without reducing operating reserves. </a:t>
                      </a: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62376">
                <a:tc>
                  <a:txBody>
                    <a:bodyPr/>
                    <a:lstStyle/>
                    <a:p>
                      <a:pPr marL="0" marR="0" lvl="0" indent="0" algn="ctr" rtl="0">
                        <a:spcBef>
                          <a:spcPts val="0"/>
                        </a:spcBef>
                        <a:spcAft>
                          <a:spcPts val="0"/>
                        </a:spcAft>
                        <a:buNone/>
                      </a:pPr>
                      <a:r>
                        <a:rPr lang="en-US" sz="2700" b="1" u="none" strike="noStrike" cap="none" dirty="0">
                          <a:solidFill>
                            <a:schemeClr val="lt1"/>
                          </a:solidFill>
                        </a:rPr>
                        <a:t>Equity</a:t>
                      </a:r>
                      <a:endParaRPr sz="2500" dirty="0"/>
                    </a:p>
                  </a:txBody>
                  <a:tcPr marL="72200" marR="72200" marT="36100" marB="361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2570"/>
                    </a:solidFill>
                  </a:tcPr>
                </a:tc>
                <a:tc>
                  <a:txBody>
                    <a:bodyPr/>
                    <a:lstStyle/>
                    <a:p>
                      <a:r>
                        <a:rPr lang="en-US" sz="1500" dirty="0">
                          <a:solidFill>
                            <a:schemeClr val="bg1">
                              <a:lumMod val="50000"/>
                            </a:schemeClr>
                          </a:solidFill>
                          <a:latin typeface="Georgia" panose="02040502050405020303" pitchFamily="18" charset="0"/>
                          <a:cs typeface="Segoe UI" panose="020B0502040204020203" pitchFamily="34" charset="0"/>
                        </a:rPr>
                        <a:t>GSNEO’s commitment to diversity, equity, inclusion, and access is the shared responsibility of our members. </a:t>
                      </a:r>
                      <a:r>
                        <a:rPr lang="en-US" sz="1500" b="1" dirty="0">
                          <a:solidFill>
                            <a:srgbClr val="EC008B"/>
                          </a:solidFill>
                          <a:latin typeface="Georgia" panose="02040502050405020303" pitchFamily="18" charset="0"/>
                          <a:cs typeface="Segoe UI" panose="020B0502040204020203" pitchFamily="34" charset="0"/>
                        </a:rPr>
                        <a:t>We are committed to provide an inclusive environment for all girls regardless of their socio-economic status, color of their skin, or other factors that contribute to inequity in the world today. </a:t>
                      </a:r>
                      <a:r>
                        <a:rPr lang="en-US" sz="1500" dirty="0">
                          <a:solidFill>
                            <a:schemeClr val="bg1">
                              <a:lumMod val="50000"/>
                            </a:schemeClr>
                          </a:solidFill>
                          <a:latin typeface="Georgia" panose="02040502050405020303" pitchFamily="18" charset="0"/>
                          <a:cs typeface="Segoe UI" panose="020B0502040204020203" pitchFamily="34" charset="0"/>
                        </a:rPr>
                        <a:t>We envision an organization where: All girls are free to be themselves; diversity, equity, inclusion, and access drive decision-making and policy creation across our council jurisdiction; diverse board members, staff, and girl and adult members are actively recruited, retained, and supported; and we have collaborative external partnerships to support the needs of our members by creating a safe environment which promotes inclusivity. </a:t>
                      </a:r>
                    </a:p>
                  </a:txBody>
                  <a:tcPr marL="72200" marR="72200" marT="36100" marB="36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14"/>
          <p:cNvSpPr txBox="1">
            <a:spLocks noGrp="1"/>
          </p:cNvSpPr>
          <p:nvPr>
            <p:ph type="title"/>
          </p:nvPr>
        </p:nvSpPr>
        <p:spPr>
          <a:xfrm>
            <a:off x="466876" y="260842"/>
            <a:ext cx="9763681" cy="954793"/>
          </a:xfrm>
          <a:prstGeom prst="rect">
            <a:avLst/>
          </a:prstGeom>
          <a:noFill/>
          <a:ln>
            <a:noFill/>
          </a:ln>
        </p:spPr>
        <p:txBody>
          <a:bodyPr spcFirstLastPara="1" wrap="square" lIns="0" tIns="0" rIns="0" bIns="0" anchor="ctr" anchorCtr="0">
            <a:noAutofit/>
          </a:bodyPr>
          <a:lstStyle/>
          <a:p>
            <a:pPr>
              <a:buSzPts val="2800"/>
            </a:pPr>
            <a:r>
              <a:rPr lang="en-US" sz="3333" b="1" dirty="0"/>
              <a:t>Key Next Steps</a:t>
            </a:r>
            <a:endParaRPr sz="3333" b="1" dirty="0"/>
          </a:p>
        </p:txBody>
      </p:sp>
      <p:sp>
        <p:nvSpPr>
          <p:cNvPr id="572" name="Google Shape;572;p14"/>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US" kern="0">
                <a:solidFill>
                  <a:srgbClr val="C7C8CA"/>
                </a:solidFill>
              </a:rPr>
              <a:pPr defTabSz="1219170">
                <a:buClr>
                  <a:srgbClr val="000000"/>
                </a:buClr>
              </a:pPr>
              <a:t>34</a:t>
            </a:fld>
            <a:endParaRPr kern="0" dirty="0">
              <a:solidFill>
                <a:srgbClr val="C7C8CA"/>
              </a:solidFill>
            </a:endParaRPr>
          </a:p>
        </p:txBody>
      </p:sp>
      <p:sp>
        <p:nvSpPr>
          <p:cNvPr id="573" name="Google Shape;573;p14"/>
          <p:cNvSpPr/>
          <p:nvPr/>
        </p:nvSpPr>
        <p:spPr>
          <a:xfrm>
            <a:off x="459700" y="1735868"/>
            <a:ext cx="10890800" cy="3570154"/>
          </a:xfrm>
          <a:prstGeom prst="rect">
            <a:avLst/>
          </a:prstGeom>
          <a:noFill/>
          <a:ln>
            <a:noFill/>
          </a:ln>
        </p:spPr>
        <p:txBody>
          <a:bodyPr spcFirstLastPara="1" wrap="square" lIns="121900" tIns="60933" rIns="121900" bIns="60933" anchor="t" anchorCtr="0">
            <a:spAutoFit/>
          </a:bodyPr>
          <a:lstStyle/>
          <a:p>
            <a:pPr marL="457189" indent="-457189" defTabSz="1219170">
              <a:buClr>
                <a:srgbClr val="000000"/>
              </a:buClr>
              <a:buSzPts val="2400"/>
              <a:buFont typeface="Arial"/>
              <a:buChar char="•"/>
            </a:pPr>
            <a:r>
              <a:rPr lang="en-US" sz="3200" b="1" kern="0" dirty="0">
                <a:solidFill>
                  <a:srgbClr val="000000"/>
                </a:solidFill>
                <a:latin typeface="Arial"/>
                <a:cs typeface="Arial"/>
                <a:sym typeface="Arial"/>
              </a:rPr>
              <a:t>Solicit any additional feedback from all of you, our board, and sub-committees on our vision statements</a:t>
            </a:r>
            <a:endParaRPr sz="1867" b="1" kern="0" dirty="0">
              <a:solidFill>
                <a:srgbClr val="000000"/>
              </a:solidFill>
              <a:latin typeface="Arial"/>
              <a:cs typeface="Arial"/>
              <a:sym typeface="Arial"/>
            </a:endParaRPr>
          </a:p>
          <a:p>
            <a:pPr marL="457189" indent="-457189" defTabSz="1219170">
              <a:buClr>
                <a:srgbClr val="000000"/>
              </a:buClr>
              <a:buSzPts val="2400"/>
              <a:buFont typeface="Arial"/>
              <a:buChar char="•"/>
            </a:pPr>
            <a:r>
              <a:rPr lang="en-US" sz="3200" b="1" kern="0" dirty="0">
                <a:solidFill>
                  <a:srgbClr val="000000"/>
                </a:solidFill>
                <a:latin typeface="Arial"/>
                <a:cs typeface="Arial"/>
                <a:sym typeface="Arial"/>
              </a:rPr>
              <a:t>Finalize focused initiative plan supporting each of our priorities through 4/30</a:t>
            </a:r>
          </a:p>
          <a:p>
            <a:pPr marL="457189" indent="-457189" defTabSz="1219170">
              <a:buClr>
                <a:srgbClr val="000000"/>
              </a:buClr>
              <a:buSzPts val="2400"/>
              <a:buFont typeface="Arial"/>
              <a:buChar char="•"/>
            </a:pPr>
            <a:r>
              <a:rPr lang="en-US" sz="3200" b="1" kern="0" dirty="0">
                <a:solidFill>
                  <a:srgbClr val="000000"/>
                </a:solidFill>
                <a:latin typeface="Arial"/>
                <a:cs typeface="Arial"/>
                <a:sym typeface="Arial"/>
              </a:rPr>
              <a:t>Execute on strategic initiatives plan through end of 2023</a:t>
            </a:r>
            <a:endParaRPr sz="1867" b="1" kern="0" dirty="0">
              <a:solidFill>
                <a:srgbClr val="000000"/>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5"/>
          <p:cNvSpPr txBox="1">
            <a:spLocks noGrp="1"/>
          </p:cNvSpPr>
          <p:nvPr>
            <p:ph type="title"/>
          </p:nvPr>
        </p:nvSpPr>
        <p:spPr>
          <a:xfrm>
            <a:off x="2370621" y="3226114"/>
            <a:ext cx="6608884" cy="954793"/>
          </a:xfrm>
          <a:prstGeom prst="rect">
            <a:avLst/>
          </a:prstGeom>
          <a:noFill/>
          <a:ln>
            <a:noFill/>
          </a:ln>
        </p:spPr>
        <p:txBody>
          <a:bodyPr spcFirstLastPara="1" wrap="square" lIns="0" tIns="0" rIns="0" bIns="0" anchor="ctr" anchorCtr="0">
            <a:normAutofit fontScale="90000"/>
          </a:bodyPr>
          <a:lstStyle/>
          <a:p>
            <a:pPr algn="ctr"/>
            <a:r>
              <a:rPr lang="en-US" b="1" dirty="0"/>
              <a:t>Questions/Feedback</a:t>
            </a:r>
            <a:endParaRPr b="1" dirty="0"/>
          </a:p>
        </p:txBody>
      </p:sp>
      <p:sp>
        <p:nvSpPr>
          <p:cNvPr id="580" name="Google Shape;580;p15"/>
          <p:cNvSpPr txBox="1">
            <a:spLocks noGrp="1"/>
          </p:cNvSpPr>
          <p:nvPr>
            <p:ph type="sldNum" idx="12"/>
          </p:nvPr>
        </p:nvSpPr>
        <p:spPr>
          <a:xfrm>
            <a:off x="11641667" y="6281711"/>
            <a:ext cx="549501" cy="366183"/>
          </a:xfrm>
          <a:prstGeom prst="rect">
            <a:avLst/>
          </a:prstGeom>
          <a:noFill/>
          <a:ln>
            <a:noFill/>
          </a:ln>
        </p:spPr>
        <p:txBody>
          <a:bodyPr spcFirstLastPara="1" wrap="square" lIns="0" tIns="0" rIns="0" bIns="0" anchor="ctr" anchorCtr="0">
            <a:noAutofit/>
          </a:bodyPr>
          <a:lstStyle/>
          <a:p>
            <a:pPr defTabSz="1219170">
              <a:buClr>
                <a:srgbClr val="000000"/>
              </a:buClr>
            </a:pPr>
            <a:fld id="{00000000-1234-1234-1234-123412341234}" type="slidenum">
              <a:rPr lang="en-US" kern="0"/>
              <a:pPr defTabSz="1219170">
                <a:buClr>
                  <a:srgbClr val="000000"/>
                </a:buClr>
              </a:pPr>
              <a:t>35</a:t>
            </a:fld>
            <a:endParaRPr kern="0" dirty="0"/>
          </a:p>
        </p:txBody>
      </p:sp>
      <p:sp>
        <p:nvSpPr>
          <p:cNvPr id="4" name="TextBox 3">
            <a:extLst>
              <a:ext uri="{FF2B5EF4-FFF2-40B4-BE49-F238E27FC236}">
                <a16:creationId xmlns:a16="http://schemas.microsoft.com/office/drawing/2014/main" id="{F831A160-117D-4BCB-82FB-7213AB2A5D63}"/>
              </a:ext>
            </a:extLst>
          </p:cNvPr>
          <p:cNvSpPr txBox="1"/>
          <p:nvPr/>
        </p:nvSpPr>
        <p:spPr>
          <a:xfrm>
            <a:off x="1441771" y="4405713"/>
            <a:ext cx="8466581" cy="537327"/>
          </a:xfrm>
          <a:prstGeom prst="rect">
            <a:avLst/>
          </a:prstGeom>
          <a:noFill/>
        </p:spPr>
        <p:txBody>
          <a:bodyPr wrap="square">
            <a:spAutoFit/>
          </a:bodyPr>
          <a:lstStyle/>
          <a:p>
            <a:pPr algn="ctr" defTabSz="1219170">
              <a:lnSpc>
                <a:spcPct val="107000"/>
              </a:lnSpc>
              <a:spcAft>
                <a:spcPts val="1067"/>
              </a:spcAft>
              <a:buClr>
                <a:srgbClr val="000000"/>
              </a:buClr>
            </a:pPr>
            <a:r>
              <a:rPr lang="en-US" sz="1400" b="1" i="1" kern="0" dirty="0">
                <a:solidFill>
                  <a:srgbClr val="FFFFFF"/>
                </a:solidFill>
                <a:latin typeface="Georgia" panose="02040502050405020303" pitchFamily="18" charset="0"/>
                <a:ea typeface="Calibri" panose="020F0502020204030204" pitchFamily="34" charset="0"/>
                <a:cs typeface="Segoe UI" panose="020B0502040204020203" pitchFamily="34" charset="0"/>
                <a:sym typeface="Arial"/>
              </a:rPr>
              <a:t>For more detailed information on the Strategic Initiatives process please go to https://www.gsneo.org/strategy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BCE9-31FA-4E3F-934F-7E5E4F1D29CE}"/>
              </a:ext>
            </a:extLst>
          </p:cNvPr>
          <p:cNvSpPr>
            <a:spLocks noGrp="1"/>
          </p:cNvSpPr>
          <p:nvPr>
            <p:ph type="ctrTitle"/>
          </p:nvPr>
        </p:nvSpPr>
        <p:spPr>
          <a:xfrm>
            <a:off x="4134838" y="3429000"/>
            <a:ext cx="8057162" cy="811445"/>
          </a:xfrm>
        </p:spPr>
        <p:txBody>
          <a:bodyPr/>
          <a:lstStyle/>
          <a:p>
            <a:pPr algn="l"/>
            <a:r>
              <a:rPr lang="en-US" sz="5400" dirty="0"/>
              <a:t>STEM Advisory Committee</a:t>
            </a:r>
          </a:p>
        </p:txBody>
      </p:sp>
      <p:sp>
        <p:nvSpPr>
          <p:cNvPr id="3" name="Content Placeholder 2">
            <a:extLst>
              <a:ext uri="{FF2B5EF4-FFF2-40B4-BE49-F238E27FC236}">
                <a16:creationId xmlns:a16="http://schemas.microsoft.com/office/drawing/2014/main" id="{7B0A7038-E5CB-46FE-ABD6-18FEC788B509}"/>
              </a:ext>
            </a:extLst>
          </p:cNvPr>
          <p:cNvSpPr>
            <a:spLocks noGrp="1"/>
          </p:cNvSpPr>
          <p:nvPr>
            <p:ph idx="1"/>
          </p:nvPr>
        </p:nvSpPr>
        <p:spPr>
          <a:xfrm>
            <a:off x="4134838" y="4240445"/>
            <a:ext cx="7417244" cy="1303105"/>
          </a:xfrm>
        </p:spPr>
        <p:txBody>
          <a:bodyPr/>
          <a:lstStyle/>
          <a:p>
            <a:pPr algn="l"/>
            <a:r>
              <a:rPr lang="en-US" sz="3600" dirty="0"/>
              <a:t>Dr. Diana Bilimoria</a:t>
            </a:r>
          </a:p>
          <a:p>
            <a:pPr algn="l"/>
            <a:r>
              <a:rPr lang="en-US" sz="3600" dirty="0"/>
              <a:t>Chair, STEM Advisory Committee</a:t>
            </a:r>
          </a:p>
        </p:txBody>
      </p:sp>
    </p:spTree>
    <p:extLst>
      <p:ext uri="{BB962C8B-B14F-4D97-AF65-F5344CB8AC3E}">
        <p14:creationId xmlns:p14="http://schemas.microsoft.com/office/powerpoint/2010/main" val="2296768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62DE9-BD6C-4DA8-8AD5-5951148DBE39}"/>
              </a:ext>
            </a:extLst>
          </p:cNvPr>
          <p:cNvSpPr>
            <a:spLocks noGrp="1"/>
          </p:cNvSpPr>
          <p:nvPr>
            <p:ph type="title"/>
          </p:nvPr>
        </p:nvSpPr>
        <p:spPr>
          <a:xfrm>
            <a:off x="555172" y="210458"/>
            <a:ext cx="10515600" cy="478972"/>
          </a:xfrm>
        </p:spPr>
        <p:txBody>
          <a:bodyPr>
            <a:normAutofit/>
          </a:bodyPr>
          <a:lstStyle/>
          <a:p>
            <a:r>
              <a:rPr lang="en-US" sz="2800" dirty="0"/>
              <a:t>The Need</a:t>
            </a:r>
          </a:p>
        </p:txBody>
      </p:sp>
      <p:sp>
        <p:nvSpPr>
          <p:cNvPr id="4" name="Freeform 27">
            <a:extLst>
              <a:ext uri="{FF2B5EF4-FFF2-40B4-BE49-F238E27FC236}">
                <a16:creationId xmlns:a16="http://schemas.microsoft.com/office/drawing/2014/main" id="{8D8428EB-7D40-4655-A4F9-EE0A27307915}"/>
              </a:ext>
            </a:extLst>
          </p:cNvPr>
          <p:cNvSpPr/>
          <p:nvPr/>
        </p:nvSpPr>
        <p:spPr>
          <a:xfrm>
            <a:off x="1529285" y="1198440"/>
            <a:ext cx="4811810" cy="5361709"/>
          </a:xfrm>
          <a:custGeom>
            <a:avLst/>
            <a:gdLst>
              <a:gd name="connsiteX0" fmla="*/ 0 w 6345337"/>
              <a:gd name="connsiteY0" fmla="*/ 0 h 6858000"/>
              <a:gd name="connsiteX1" fmla="*/ 4974336 w 6345337"/>
              <a:gd name="connsiteY1" fmla="*/ 0 h 6858000"/>
              <a:gd name="connsiteX2" fmla="*/ 4974336 w 6345337"/>
              <a:gd name="connsiteY2" fmla="*/ 0 h 6858000"/>
              <a:gd name="connsiteX3" fmla="*/ 5542259 w 6345337"/>
              <a:gd name="connsiteY3" fmla="*/ 0 h 6858000"/>
              <a:gd name="connsiteX4" fmla="*/ 5651796 w 6345337"/>
              <a:gd name="connsiteY4" fmla="*/ 0 h 6858000"/>
              <a:gd name="connsiteX5" fmla="*/ 6345337 w 6345337"/>
              <a:gd name="connsiteY5" fmla="*/ 0 h 6858000"/>
              <a:gd name="connsiteX6" fmla="*/ 5187631 w 6345337"/>
              <a:gd name="connsiteY6" fmla="*/ 6858000 h 6858000"/>
              <a:gd name="connsiteX7" fmla="*/ 4974336 w 6345337"/>
              <a:gd name="connsiteY7" fmla="*/ 6858000 h 6858000"/>
              <a:gd name="connsiteX8" fmla="*/ 4384553 w 6345337"/>
              <a:gd name="connsiteY8" fmla="*/ 6858000 h 6858000"/>
              <a:gd name="connsiteX9" fmla="*/ 0 w 63453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5337" h="6858000">
                <a:moveTo>
                  <a:pt x="0" y="0"/>
                </a:moveTo>
                <a:lnTo>
                  <a:pt x="4974336" y="0"/>
                </a:lnTo>
                <a:lnTo>
                  <a:pt x="4974336" y="0"/>
                </a:lnTo>
                <a:lnTo>
                  <a:pt x="5542259" y="0"/>
                </a:lnTo>
                <a:lnTo>
                  <a:pt x="5651796" y="0"/>
                </a:lnTo>
                <a:lnTo>
                  <a:pt x="6345337" y="0"/>
                </a:lnTo>
                <a:lnTo>
                  <a:pt x="5187631" y="6858000"/>
                </a:lnTo>
                <a:lnTo>
                  <a:pt x="4974336" y="6858000"/>
                </a:lnTo>
                <a:lnTo>
                  <a:pt x="4384553" y="6858000"/>
                </a:lnTo>
                <a:lnTo>
                  <a:pt x="0" y="6858000"/>
                </a:lnTo>
                <a:close/>
              </a:path>
            </a:pathLst>
          </a:custGeom>
          <a:solidFill>
            <a:srgbClr val="00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5702FA67-A00D-46A0-8820-529905823272}"/>
              </a:ext>
            </a:extLst>
          </p:cNvPr>
          <p:cNvSpPr txBox="1">
            <a:spLocks/>
          </p:cNvSpPr>
          <p:nvPr/>
        </p:nvSpPr>
        <p:spPr>
          <a:xfrm>
            <a:off x="6613961" y="3088533"/>
            <a:ext cx="3870113" cy="1513150"/>
          </a:xfrm>
          <a:prstGeom prst="rect">
            <a:avLst/>
          </a:prstGeom>
        </p:spPr>
        <p:txBody>
          <a:bodyPr lIns="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Aft>
                <a:spcPts val="450"/>
              </a:spcAft>
              <a:buNone/>
            </a:pPr>
            <a:r>
              <a:rPr lang="en-US" sz="1050" b="1" dirty="0">
                <a:solidFill>
                  <a:srgbClr val="00AE58"/>
                </a:solidFill>
                <a:latin typeface="Trefoil Sans Black" panose="020B0000000000000000" pitchFamily="34" charset="0"/>
                <a:ea typeface="Trefoil Slab" charset="0"/>
                <a:cs typeface="Arial" panose="020B0604020202020204" pitchFamily="34" charset="0"/>
              </a:rPr>
              <a:t>THE GENDER GAP</a:t>
            </a:r>
          </a:p>
          <a:p>
            <a:pPr marL="0" indent="0">
              <a:lnSpc>
                <a:spcPct val="100000"/>
              </a:lnSpc>
              <a:spcAft>
                <a:spcPts val="450"/>
              </a:spcAft>
              <a:buNone/>
            </a:pPr>
            <a:r>
              <a:rPr lang="en-US" sz="1500" b="1" dirty="0">
                <a:latin typeface="Trefoil Sans Black" panose="020B0000000000000000" pitchFamily="34" charset="0"/>
                <a:ea typeface="Trefoil Slab" charset="0"/>
                <a:cs typeface="Arial" panose="020B0604020202020204" pitchFamily="34" charset="0"/>
              </a:rPr>
              <a:t>Women—More than 47% of </a:t>
            </a:r>
            <a:br>
              <a:rPr lang="en-US" sz="1500" b="1" dirty="0">
                <a:latin typeface="Trefoil Sans Black" panose="020B0000000000000000" pitchFamily="34" charset="0"/>
                <a:ea typeface="Trefoil Slab" charset="0"/>
                <a:cs typeface="Arial" panose="020B0604020202020204" pitchFamily="34" charset="0"/>
              </a:rPr>
            </a:br>
            <a:r>
              <a:rPr lang="en-US" sz="1500" b="1" dirty="0">
                <a:latin typeface="Trefoil Sans Black" panose="020B0000000000000000" pitchFamily="34" charset="0"/>
                <a:ea typeface="Trefoil Slab" charset="0"/>
                <a:cs typeface="Arial" panose="020B0604020202020204" pitchFamily="34" charset="0"/>
              </a:rPr>
              <a:t>our workforce comprise less </a:t>
            </a:r>
            <a:br>
              <a:rPr lang="en-US" sz="1500" b="1" dirty="0">
                <a:latin typeface="Trefoil Sans Black" panose="020B0000000000000000" pitchFamily="34" charset="0"/>
                <a:ea typeface="Trefoil Slab" charset="0"/>
                <a:cs typeface="Arial" panose="020B0604020202020204" pitchFamily="34" charset="0"/>
              </a:rPr>
            </a:br>
            <a:r>
              <a:rPr lang="en-US" sz="1500" b="1" dirty="0">
                <a:latin typeface="Trefoil Sans Black" panose="020B0000000000000000" pitchFamily="34" charset="0"/>
                <a:ea typeface="Trefoil Slab" charset="0"/>
                <a:cs typeface="Arial" panose="020B0604020202020204" pitchFamily="34" charset="0"/>
              </a:rPr>
              <a:t>than 28% of STEM jobs.</a:t>
            </a:r>
            <a:r>
              <a:rPr lang="en-US" sz="1500" baseline="30000" dirty="0">
                <a:latin typeface="Trefoil Sans Black" panose="020B0000000000000000" pitchFamily="34" charset="0"/>
                <a:ea typeface="Trefoil Slab" charset="0"/>
                <a:cs typeface="Arial" panose="020B0604020202020204" pitchFamily="34" charset="0"/>
              </a:rPr>
              <a:t>2</a:t>
            </a:r>
            <a:r>
              <a:rPr lang="en-US" sz="1500" baseline="30000" dirty="0">
                <a:solidFill>
                  <a:schemeClr val="bg1"/>
                </a:solidFill>
                <a:latin typeface="Trefoil Sans Black" panose="020B0000000000000000" pitchFamily="34" charset="0"/>
                <a:ea typeface="Trefoil Slab" charset="0"/>
                <a:cs typeface="Arial" panose="020B0604020202020204" pitchFamily="34" charset="0"/>
              </a:rPr>
              <a:t> </a:t>
            </a:r>
            <a:endParaRPr lang="en-US" sz="1500" baseline="30000" dirty="0">
              <a:latin typeface="Trefoil Sans Black" panose="020B0000000000000000" pitchFamily="34" charset="0"/>
              <a:ea typeface="Trefoil Slab" charset="0"/>
              <a:cs typeface="Arial" panose="020B0604020202020204" pitchFamily="34" charset="0"/>
            </a:endParaRPr>
          </a:p>
        </p:txBody>
      </p:sp>
      <p:cxnSp>
        <p:nvCxnSpPr>
          <p:cNvPr id="6" name="Straight Connector 5">
            <a:extLst>
              <a:ext uri="{FF2B5EF4-FFF2-40B4-BE49-F238E27FC236}">
                <a16:creationId xmlns:a16="http://schemas.microsoft.com/office/drawing/2014/main" id="{F4A0163D-67A6-492C-BDDE-2F4B6F695066}"/>
              </a:ext>
            </a:extLst>
          </p:cNvPr>
          <p:cNvCxnSpPr>
            <a:cxnSpLocks/>
          </p:cNvCxnSpPr>
          <p:nvPr/>
        </p:nvCxnSpPr>
        <p:spPr>
          <a:xfrm>
            <a:off x="6613960" y="3374132"/>
            <a:ext cx="27200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A34EECF-4380-4CD6-8585-03FA02D85FBA}"/>
              </a:ext>
            </a:extLst>
          </p:cNvPr>
          <p:cNvPicPr>
            <a:picLocks noChangeAspect="1"/>
          </p:cNvPicPr>
          <p:nvPr/>
        </p:nvPicPr>
        <p:blipFill>
          <a:blip r:embed="rId3"/>
          <a:stretch>
            <a:fillRect/>
          </a:stretch>
        </p:blipFill>
        <p:spPr>
          <a:xfrm>
            <a:off x="6614117" y="1909951"/>
            <a:ext cx="357791" cy="1058741"/>
          </a:xfrm>
          <a:prstGeom prst="rect">
            <a:avLst/>
          </a:prstGeom>
        </p:spPr>
      </p:pic>
      <p:pic>
        <p:nvPicPr>
          <p:cNvPr id="8" name="Picture 7">
            <a:extLst>
              <a:ext uri="{FF2B5EF4-FFF2-40B4-BE49-F238E27FC236}">
                <a16:creationId xmlns:a16="http://schemas.microsoft.com/office/drawing/2014/main" id="{F1809005-FA99-44D0-B1DD-F76F5F7787A6}"/>
              </a:ext>
            </a:extLst>
          </p:cNvPr>
          <p:cNvPicPr>
            <a:picLocks noChangeAspect="1"/>
          </p:cNvPicPr>
          <p:nvPr/>
        </p:nvPicPr>
        <p:blipFill>
          <a:blip r:embed="rId4">
            <a:alphaModFix amt="27000"/>
          </a:blip>
          <a:stretch>
            <a:fillRect/>
          </a:stretch>
        </p:blipFill>
        <p:spPr>
          <a:xfrm>
            <a:off x="7861179" y="1918073"/>
            <a:ext cx="339456" cy="1049227"/>
          </a:xfrm>
          <a:prstGeom prst="rect">
            <a:avLst/>
          </a:prstGeom>
        </p:spPr>
      </p:pic>
      <p:pic>
        <p:nvPicPr>
          <p:cNvPr id="9" name="Picture 8">
            <a:extLst>
              <a:ext uri="{FF2B5EF4-FFF2-40B4-BE49-F238E27FC236}">
                <a16:creationId xmlns:a16="http://schemas.microsoft.com/office/drawing/2014/main" id="{52FC896C-110A-451C-91C9-20C9F8815BE3}"/>
              </a:ext>
            </a:extLst>
          </p:cNvPr>
          <p:cNvPicPr>
            <a:picLocks noChangeAspect="1"/>
          </p:cNvPicPr>
          <p:nvPr/>
        </p:nvPicPr>
        <p:blipFill>
          <a:blip r:embed="rId4">
            <a:alphaModFix amt="27000"/>
          </a:blip>
          <a:stretch>
            <a:fillRect/>
          </a:stretch>
        </p:blipFill>
        <p:spPr>
          <a:xfrm>
            <a:off x="7042131" y="1918073"/>
            <a:ext cx="339456" cy="1049227"/>
          </a:xfrm>
          <a:prstGeom prst="rect">
            <a:avLst/>
          </a:prstGeom>
        </p:spPr>
      </p:pic>
      <p:pic>
        <p:nvPicPr>
          <p:cNvPr id="10" name="Picture 9">
            <a:extLst>
              <a:ext uri="{FF2B5EF4-FFF2-40B4-BE49-F238E27FC236}">
                <a16:creationId xmlns:a16="http://schemas.microsoft.com/office/drawing/2014/main" id="{634C8A6B-D53C-4CEF-950A-A39B92C200ED}"/>
              </a:ext>
            </a:extLst>
          </p:cNvPr>
          <p:cNvPicPr>
            <a:picLocks noChangeAspect="1"/>
          </p:cNvPicPr>
          <p:nvPr/>
        </p:nvPicPr>
        <p:blipFill>
          <a:blip r:embed="rId4">
            <a:alphaModFix amt="27000"/>
          </a:blip>
          <a:stretch>
            <a:fillRect/>
          </a:stretch>
        </p:blipFill>
        <p:spPr>
          <a:xfrm>
            <a:off x="7451655" y="1918073"/>
            <a:ext cx="339456" cy="1049227"/>
          </a:xfrm>
          <a:prstGeom prst="rect">
            <a:avLst/>
          </a:prstGeom>
        </p:spPr>
      </p:pic>
      <p:sp>
        <p:nvSpPr>
          <p:cNvPr id="11" name="Rectangle 10">
            <a:extLst>
              <a:ext uri="{FF2B5EF4-FFF2-40B4-BE49-F238E27FC236}">
                <a16:creationId xmlns:a16="http://schemas.microsoft.com/office/drawing/2014/main" id="{E4889B5C-E900-402F-87D6-C16F7F75A95E}"/>
              </a:ext>
            </a:extLst>
          </p:cNvPr>
          <p:cNvSpPr/>
          <p:nvPr/>
        </p:nvSpPr>
        <p:spPr>
          <a:xfrm>
            <a:off x="1755440" y="4957760"/>
            <a:ext cx="3662172" cy="733534"/>
          </a:xfrm>
          <a:prstGeom prst="rect">
            <a:avLst/>
          </a:prstGeom>
        </p:spPr>
        <p:txBody>
          <a:bodyPr wrap="square">
            <a:spAutoFit/>
          </a:bodyPr>
          <a:lstStyle/>
          <a:p>
            <a:pPr>
              <a:spcAft>
                <a:spcPts val="1350"/>
              </a:spcAft>
            </a:pPr>
            <a:endParaRPr lang="en-US" sz="600" dirty="0">
              <a:solidFill>
                <a:schemeClr val="bg1"/>
              </a:solidFill>
              <a:latin typeface="Arial" panose="020B0604020202020204" pitchFamily="34" charset="0"/>
              <a:cs typeface="Arial" panose="020B0604020202020204" pitchFamily="34" charset="0"/>
            </a:endParaRPr>
          </a:p>
          <a:p>
            <a:r>
              <a:rPr lang="en-US" sz="600" dirty="0">
                <a:solidFill>
                  <a:schemeClr val="bg1"/>
                </a:solidFill>
                <a:latin typeface="Arial" panose="020B0604020202020204" pitchFamily="34" charset="0"/>
                <a:ea typeface="Century Gothic" charset="0"/>
                <a:cs typeface="Arial" panose="020B0604020202020204" pitchFamily="34" charset="0"/>
              </a:rPr>
              <a:t>Sources: 1.President’s Council of Advisors on Science and Technology, </a:t>
            </a:r>
            <a:r>
              <a:rPr lang="en-US" sz="600" i="1" dirty="0">
                <a:solidFill>
                  <a:schemeClr val="bg1"/>
                </a:solidFill>
                <a:latin typeface="Arial" panose="020B0604020202020204" pitchFamily="34" charset="0"/>
                <a:ea typeface="Century Gothic" charset="0"/>
                <a:cs typeface="Arial" panose="020B0604020202020204" pitchFamily="34" charset="0"/>
              </a:rPr>
              <a:t>Engage to excel: producing one million additional college graduates with degrees in science, technology, engineering, and mathematics</a:t>
            </a:r>
            <a:r>
              <a:rPr lang="en-US" sz="600" dirty="0">
                <a:solidFill>
                  <a:schemeClr val="bg1"/>
                </a:solidFill>
                <a:latin typeface="Arial" panose="020B0604020202020204" pitchFamily="34" charset="0"/>
                <a:ea typeface="Century Gothic" charset="0"/>
                <a:cs typeface="Arial" panose="020B0604020202020204" pitchFamily="34" charset="0"/>
              </a:rPr>
              <a:t> (Executive Office of the President of the United States, 2012).</a:t>
            </a:r>
          </a:p>
          <a:p>
            <a:r>
              <a:rPr lang="en-US" sz="600" dirty="0">
                <a:solidFill>
                  <a:schemeClr val="bg1"/>
                </a:solidFill>
                <a:latin typeface="Arial" panose="020B0604020202020204" pitchFamily="34" charset="0"/>
                <a:ea typeface="Century Gothic" charset="0"/>
                <a:cs typeface="Arial" panose="020B0604020202020204" pitchFamily="34" charset="0"/>
              </a:rPr>
              <a:t>2. U.S. Department of Commerce. (2011). Women and STEM: A Gender Gap to Innovation</a:t>
            </a:r>
          </a:p>
        </p:txBody>
      </p:sp>
      <p:grpSp>
        <p:nvGrpSpPr>
          <p:cNvPr id="12" name="Group 11">
            <a:extLst>
              <a:ext uri="{FF2B5EF4-FFF2-40B4-BE49-F238E27FC236}">
                <a16:creationId xmlns:a16="http://schemas.microsoft.com/office/drawing/2014/main" id="{799B3399-D656-493E-B01A-963F452565F4}"/>
              </a:ext>
            </a:extLst>
          </p:cNvPr>
          <p:cNvGrpSpPr/>
          <p:nvPr/>
        </p:nvGrpSpPr>
        <p:grpSpPr>
          <a:xfrm>
            <a:off x="2134618" y="3628665"/>
            <a:ext cx="3280962" cy="1464966"/>
            <a:chOff x="1624582" y="3592835"/>
            <a:chExt cx="4074974" cy="1953288"/>
          </a:xfrm>
        </p:grpSpPr>
        <p:sp>
          <p:nvSpPr>
            <p:cNvPr id="13" name="Content Placeholder 3">
              <a:extLst>
                <a:ext uri="{FF2B5EF4-FFF2-40B4-BE49-F238E27FC236}">
                  <a16:creationId xmlns:a16="http://schemas.microsoft.com/office/drawing/2014/main" id="{B76C352E-1FF0-4FB1-AED2-16470FE792A0}"/>
                </a:ext>
              </a:extLst>
            </p:cNvPr>
            <p:cNvSpPr txBox="1">
              <a:spLocks/>
            </p:cNvSpPr>
            <p:nvPr/>
          </p:nvSpPr>
          <p:spPr>
            <a:xfrm>
              <a:off x="1624582" y="3592835"/>
              <a:ext cx="4074974" cy="1953288"/>
            </a:xfrm>
            <a:prstGeom prst="rect">
              <a:avLst/>
            </a:prstGeom>
          </p:spPr>
          <p:txBody>
            <a:bodyPr lIns="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Aft>
                  <a:spcPts val="450"/>
                </a:spcAft>
                <a:buNone/>
              </a:pPr>
              <a:r>
                <a:rPr lang="en-US" sz="1050" b="1" dirty="0">
                  <a:solidFill>
                    <a:schemeClr val="bg1"/>
                  </a:solidFill>
                  <a:latin typeface="Trefoil Sans Black" panose="020B0000000000000000" pitchFamily="34" charset="0"/>
                  <a:ea typeface="Trefoil Slab" charset="0"/>
                  <a:cs typeface="Arial" panose="020B0604020202020204" pitchFamily="34" charset="0"/>
                </a:rPr>
                <a:t>THE DEMAND </a:t>
              </a:r>
            </a:p>
            <a:p>
              <a:pPr marL="0" indent="0">
                <a:lnSpc>
                  <a:spcPct val="100000"/>
                </a:lnSpc>
                <a:spcAft>
                  <a:spcPts val="450"/>
                </a:spcAft>
                <a:buNone/>
              </a:pPr>
              <a:r>
                <a:rPr lang="en-US" sz="1500" b="1" dirty="0">
                  <a:latin typeface="Trefoil Sans Black" panose="020B0000000000000000" pitchFamily="34" charset="0"/>
                  <a:ea typeface="Trefoil Slab" charset="0"/>
                  <a:cs typeface="Arial" panose="020B0604020202020204" pitchFamily="34" charset="0"/>
                </a:rPr>
                <a:t>1M+ </a:t>
              </a:r>
              <a:r>
                <a:rPr lang="en-US" sz="1500" b="1" dirty="0">
                  <a:solidFill>
                    <a:schemeClr val="bg1"/>
                  </a:solidFill>
                  <a:latin typeface="Trefoil Sans Black" panose="020B0000000000000000" pitchFamily="34" charset="0"/>
                  <a:ea typeface="Trefoil Slab" charset="0"/>
                  <a:cs typeface="Arial" panose="020B0604020202020204" pitchFamily="34" charset="0"/>
                </a:rPr>
                <a:t>new STEM professionals </a:t>
              </a:r>
              <a:br>
                <a:rPr lang="en-US" sz="1500" b="1" dirty="0">
                  <a:solidFill>
                    <a:schemeClr val="bg1"/>
                  </a:solidFill>
                  <a:latin typeface="Trefoil Sans Black" panose="020B0000000000000000" pitchFamily="34" charset="0"/>
                  <a:ea typeface="Trefoil Slab" charset="0"/>
                  <a:cs typeface="Arial" panose="020B0604020202020204" pitchFamily="34" charset="0"/>
                </a:rPr>
              </a:br>
              <a:r>
                <a:rPr lang="en-US" sz="1500" b="1" dirty="0">
                  <a:solidFill>
                    <a:schemeClr val="bg1"/>
                  </a:solidFill>
                  <a:latin typeface="Trefoil Sans Black" panose="020B0000000000000000" pitchFamily="34" charset="0"/>
                  <a:ea typeface="Trefoil Slab" charset="0"/>
                  <a:cs typeface="Arial" panose="020B0604020202020204" pitchFamily="34" charset="0"/>
                </a:rPr>
                <a:t>in next decade to fill the </a:t>
              </a:r>
              <a:br>
                <a:rPr lang="en-US" sz="1500" b="1" dirty="0">
                  <a:solidFill>
                    <a:schemeClr val="bg1"/>
                  </a:solidFill>
                  <a:latin typeface="Trefoil Sans Black" panose="020B0000000000000000" pitchFamily="34" charset="0"/>
                  <a:ea typeface="Trefoil Slab" charset="0"/>
                  <a:cs typeface="Arial" panose="020B0604020202020204" pitchFamily="34" charset="0"/>
                </a:rPr>
              </a:br>
              <a:r>
                <a:rPr lang="en-US" sz="1500" b="1" dirty="0">
                  <a:solidFill>
                    <a:schemeClr val="bg1"/>
                  </a:solidFill>
                  <a:latin typeface="Trefoil Sans Black" panose="020B0000000000000000" pitchFamily="34" charset="0"/>
                  <a:ea typeface="Trefoil Slab" charset="0"/>
                  <a:cs typeface="Arial" panose="020B0604020202020204" pitchFamily="34" charset="0"/>
                </a:rPr>
                <a:t>job pipeline.</a:t>
              </a:r>
              <a:r>
                <a:rPr lang="en-US" sz="1500" baseline="30000" dirty="0">
                  <a:solidFill>
                    <a:schemeClr val="bg1"/>
                  </a:solidFill>
                  <a:latin typeface="Trefoil Sans Black" panose="020B0000000000000000" pitchFamily="34" charset="0"/>
                  <a:ea typeface="Trefoil Slab" charset="0"/>
                  <a:cs typeface="Arial" panose="020B0604020202020204" pitchFamily="34" charset="0"/>
                </a:rPr>
                <a:t>1</a:t>
              </a:r>
            </a:p>
          </p:txBody>
        </p:sp>
        <p:cxnSp>
          <p:nvCxnSpPr>
            <p:cNvPr id="14" name="Straight Connector 13">
              <a:extLst>
                <a:ext uri="{FF2B5EF4-FFF2-40B4-BE49-F238E27FC236}">
                  <a16:creationId xmlns:a16="http://schemas.microsoft.com/office/drawing/2014/main" id="{57809CA7-8E19-49B4-80EB-98A5711AB9C2}"/>
                </a:ext>
              </a:extLst>
            </p:cNvPr>
            <p:cNvCxnSpPr/>
            <p:nvPr/>
          </p:nvCxnSpPr>
          <p:spPr>
            <a:xfrm>
              <a:off x="1624584" y="3953650"/>
              <a:ext cx="362673"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8750758B-A6F6-447D-8492-E5BF70BCE3F1}"/>
              </a:ext>
            </a:extLst>
          </p:cNvPr>
          <p:cNvPicPr>
            <a:picLocks noChangeAspect="1"/>
          </p:cNvPicPr>
          <p:nvPr/>
        </p:nvPicPr>
        <p:blipFill>
          <a:blip r:embed="rId5"/>
          <a:stretch>
            <a:fillRect/>
          </a:stretch>
        </p:blipFill>
        <p:spPr>
          <a:xfrm>
            <a:off x="2134621" y="2445197"/>
            <a:ext cx="1841915" cy="1136246"/>
          </a:xfrm>
          <a:prstGeom prst="rect">
            <a:avLst/>
          </a:prstGeom>
        </p:spPr>
      </p:pic>
      <p:pic>
        <p:nvPicPr>
          <p:cNvPr id="16" name="Picture 15">
            <a:extLst>
              <a:ext uri="{FF2B5EF4-FFF2-40B4-BE49-F238E27FC236}">
                <a16:creationId xmlns:a16="http://schemas.microsoft.com/office/drawing/2014/main" id="{EB2ACE77-D85B-46F6-8AD4-32CFF4A8307D}"/>
              </a:ext>
            </a:extLst>
          </p:cNvPr>
          <p:cNvPicPr>
            <a:picLocks noChangeAspect="1"/>
          </p:cNvPicPr>
          <p:nvPr/>
        </p:nvPicPr>
        <p:blipFill>
          <a:blip r:embed="rId3"/>
          <a:stretch>
            <a:fillRect/>
          </a:stretch>
        </p:blipFill>
        <p:spPr>
          <a:xfrm>
            <a:off x="2691530" y="2704853"/>
            <a:ext cx="193824" cy="573546"/>
          </a:xfrm>
          <a:prstGeom prst="rect">
            <a:avLst/>
          </a:prstGeom>
        </p:spPr>
      </p:pic>
      <p:sp>
        <p:nvSpPr>
          <p:cNvPr id="17" name="Title 1">
            <a:extLst>
              <a:ext uri="{FF2B5EF4-FFF2-40B4-BE49-F238E27FC236}">
                <a16:creationId xmlns:a16="http://schemas.microsoft.com/office/drawing/2014/main" id="{7E54750A-3095-48D5-8A65-9D30C12112DE}"/>
              </a:ext>
            </a:extLst>
          </p:cNvPr>
          <p:cNvSpPr txBox="1">
            <a:spLocks/>
          </p:cNvSpPr>
          <p:nvPr/>
        </p:nvSpPr>
        <p:spPr>
          <a:xfrm>
            <a:off x="2890287" y="2824740"/>
            <a:ext cx="1086249" cy="424385"/>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3400" b="0" i="0" kern="1200">
                <a:solidFill>
                  <a:schemeClr val="tx1"/>
                </a:solidFill>
                <a:latin typeface="Trefoil Sans Medium" charset="0"/>
                <a:ea typeface="Trefoil Sans Medium" charset="0"/>
                <a:cs typeface="Trefoil Sans Medium" charset="0"/>
              </a:defRPr>
            </a:lvl1pPr>
          </a:lstStyle>
          <a:p>
            <a:r>
              <a:rPr lang="en-US" sz="2550" b="1" dirty="0">
                <a:latin typeface="Trefoil Sans Black" panose="020B0000000000000000" pitchFamily="34" charset="0"/>
                <a:ea typeface="Trefoil Slab" charset="0"/>
                <a:cs typeface="Arial" panose="020B0604020202020204" pitchFamily="34" charset="0"/>
              </a:rPr>
              <a:t>1M+</a:t>
            </a:r>
          </a:p>
        </p:txBody>
      </p:sp>
    </p:spTree>
    <p:extLst>
      <p:ext uri="{BB962C8B-B14F-4D97-AF65-F5344CB8AC3E}">
        <p14:creationId xmlns:p14="http://schemas.microsoft.com/office/powerpoint/2010/main" val="1912586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62DE9-BD6C-4DA8-8AD5-5951148DBE39}"/>
              </a:ext>
            </a:extLst>
          </p:cNvPr>
          <p:cNvSpPr>
            <a:spLocks noGrp="1"/>
          </p:cNvSpPr>
          <p:nvPr>
            <p:ph type="title"/>
          </p:nvPr>
        </p:nvSpPr>
        <p:spPr>
          <a:xfrm>
            <a:off x="555172" y="204108"/>
            <a:ext cx="10515600" cy="478972"/>
          </a:xfrm>
        </p:spPr>
        <p:txBody>
          <a:bodyPr>
            <a:normAutofit/>
          </a:bodyPr>
          <a:lstStyle/>
          <a:p>
            <a:r>
              <a:rPr lang="en-US" sz="2800" dirty="0"/>
              <a:t>NEW STEM Badges</a:t>
            </a:r>
          </a:p>
        </p:txBody>
      </p:sp>
      <p:sp>
        <p:nvSpPr>
          <p:cNvPr id="11" name="TextBox 10">
            <a:extLst>
              <a:ext uri="{FF2B5EF4-FFF2-40B4-BE49-F238E27FC236}">
                <a16:creationId xmlns:a16="http://schemas.microsoft.com/office/drawing/2014/main" id="{DA4848BF-EBDD-4612-8F3E-7F7F304DED38}"/>
              </a:ext>
            </a:extLst>
          </p:cNvPr>
          <p:cNvSpPr txBox="1"/>
          <p:nvPr/>
        </p:nvSpPr>
        <p:spPr>
          <a:xfrm>
            <a:off x="3048953" y="3244334"/>
            <a:ext cx="6097904" cy="369332"/>
          </a:xfrm>
          <a:prstGeom prst="rect">
            <a:avLst/>
          </a:prstGeom>
          <a:noFill/>
        </p:spPr>
        <p:txBody>
          <a:bodyPr wrap="square">
            <a:spAutoFit/>
          </a:bodyPr>
          <a:lstStyle/>
          <a:p>
            <a:r>
              <a:rPr lang="en-US" dirty="0"/>
              <a:t> </a:t>
            </a:r>
          </a:p>
        </p:txBody>
      </p:sp>
      <p:pic>
        <p:nvPicPr>
          <p:cNvPr id="2052" name="Picture 4">
            <a:extLst>
              <a:ext uri="{FF2B5EF4-FFF2-40B4-BE49-F238E27FC236}">
                <a16:creationId xmlns:a16="http://schemas.microsoft.com/office/drawing/2014/main" id="{BF4D5F0C-85CA-4499-A5BC-0518B93FE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81" y="1109603"/>
            <a:ext cx="2905125" cy="2886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ED3F906-AA07-4677-85FB-BE27E9B7B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741" y="1059068"/>
            <a:ext cx="2905125" cy="2905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F5688B-6900-410C-AA28-A98D1A3DAB0C}"/>
              </a:ext>
            </a:extLst>
          </p:cNvPr>
          <p:cNvSpPr txBox="1"/>
          <p:nvPr/>
        </p:nvSpPr>
        <p:spPr>
          <a:xfrm>
            <a:off x="6096000" y="3995678"/>
            <a:ext cx="5053124" cy="2308324"/>
          </a:xfrm>
          <a:prstGeom prst="rect">
            <a:avLst/>
          </a:prstGeom>
          <a:noFill/>
        </p:spPr>
        <p:txBody>
          <a:bodyPr wrap="square" rtlCol="0">
            <a:spAutoFit/>
          </a:bodyPr>
          <a:lstStyle/>
          <a:p>
            <a:pPr algn="l" rtl="0" fontAlgn="base"/>
            <a:r>
              <a:rPr lang="en-US" b="1" i="0" u="none" strike="noStrike" dirty="0">
                <a:solidFill>
                  <a:srgbClr val="000000"/>
                </a:solidFill>
                <a:effectLst/>
                <a:latin typeface="Trefoil Sans"/>
              </a:rPr>
              <a:t>STEM Career Exploration badges (grades 2–8)</a:t>
            </a:r>
            <a:r>
              <a:rPr lang="en-US" b="0" i="0" u="none" strike="noStrike" dirty="0">
                <a:effectLst/>
                <a:latin typeface="Trefoil Sans"/>
              </a:rPr>
              <a:t>​</a:t>
            </a:r>
            <a:endParaRPr lang="en-US" b="0" i="0" u="none" strike="noStrike" dirty="0">
              <a:effectLst/>
              <a:latin typeface="&amp;quot"/>
            </a:endParaRPr>
          </a:p>
          <a:p>
            <a:pPr algn="l" rtl="0" fontAlgn="base"/>
            <a:r>
              <a:rPr lang="en-US" b="0" i="0" u="none" strike="noStrike" dirty="0">
                <a:solidFill>
                  <a:srgbClr val="000000"/>
                </a:solidFill>
                <a:effectLst/>
                <a:latin typeface="Trefoil Sans"/>
              </a:rPr>
              <a:t>Girls explore their career interests and connect them to STEM fields—particularly computer science, nature/environmental science, engineering, design, health, and agriculture—that can help them address the pressing issues of our time and change the world.</a:t>
            </a:r>
            <a:r>
              <a:rPr lang="en-US" b="0" i="0" u="none" strike="noStrike" dirty="0">
                <a:effectLst/>
                <a:latin typeface="Trefoil Sans"/>
              </a:rPr>
              <a:t>​</a:t>
            </a:r>
            <a:endParaRPr lang="en-US" b="0" i="0" u="none" strike="noStrike" dirty="0">
              <a:effectLst/>
              <a:latin typeface="&amp;quot"/>
            </a:endParaRPr>
          </a:p>
          <a:p>
            <a:endParaRPr lang="en-US" dirty="0"/>
          </a:p>
        </p:txBody>
      </p:sp>
      <p:sp>
        <p:nvSpPr>
          <p:cNvPr id="7" name="TextBox 6">
            <a:extLst>
              <a:ext uri="{FF2B5EF4-FFF2-40B4-BE49-F238E27FC236}">
                <a16:creationId xmlns:a16="http://schemas.microsoft.com/office/drawing/2014/main" id="{26D0E811-B8EA-4A56-A42A-C02D8A75FBEE}"/>
              </a:ext>
            </a:extLst>
          </p:cNvPr>
          <p:cNvSpPr txBox="1"/>
          <p:nvPr/>
        </p:nvSpPr>
        <p:spPr>
          <a:xfrm>
            <a:off x="838200" y="4043303"/>
            <a:ext cx="4562139" cy="2308324"/>
          </a:xfrm>
          <a:prstGeom prst="rect">
            <a:avLst/>
          </a:prstGeom>
          <a:noFill/>
        </p:spPr>
        <p:txBody>
          <a:bodyPr wrap="square" rtlCol="0">
            <a:spAutoFit/>
          </a:bodyPr>
          <a:lstStyle/>
          <a:p>
            <a:pPr algn="l" rtl="0" fontAlgn="base"/>
            <a:r>
              <a:rPr lang="en-US" b="1" i="0" u="none" strike="noStrike" dirty="0">
                <a:solidFill>
                  <a:srgbClr val="000000"/>
                </a:solidFill>
                <a:effectLst/>
                <a:latin typeface="Trefoil Sans" panose="020B0000000000000000"/>
              </a:rPr>
              <a:t>Automotive Engineering badges (grades K–5)</a:t>
            </a:r>
            <a:r>
              <a:rPr lang="en-US" b="0" i="0" u="none" strike="noStrike" dirty="0">
                <a:effectLst/>
                <a:latin typeface="Trefoil Sans" panose="020B0000000000000000"/>
              </a:rPr>
              <a:t>​</a:t>
            </a:r>
            <a:endParaRPr lang="en-US" b="0" i="0" u="none" strike="noStrike" dirty="0">
              <a:effectLst/>
              <a:latin typeface="&amp;quot"/>
            </a:endParaRPr>
          </a:p>
          <a:p>
            <a:pPr algn="l" rtl="0" fontAlgn="base"/>
            <a:r>
              <a:rPr lang="en-US" b="0" i="0" u="none" strike="noStrike" dirty="0">
                <a:effectLst/>
                <a:latin typeface="Trefoil Sans" panose="020B0000000000000000"/>
              </a:rPr>
              <a:t>​</a:t>
            </a:r>
            <a:r>
              <a:rPr lang="en-US" b="0" i="0" u="none" strike="noStrike" dirty="0">
                <a:solidFill>
                  <a:srgbClr val="000000"/>
                </a:solidFill>
                <a:effectLst/>
                <a:latin typeface="Trefoil Sans" panose="020B0000000000000000"/>
              </a:rPr>
              <a:t>Girls learn about designing, engineering, and manufacturing vehicles, as well as the future of mobility. They design their own vehicles, test prototypes, learn about design thinking, create their own assembly line manufacturing process, and more.</a:t>
            </a:r>
            <a:endParaRPr lang="en-US" b="0" i="0" u="none" strike="noStrike" dirty="0">
              <a:effectLst/>
              <a:latin typeface="&amp;quot"/>
            </a:endParaRPr>
          </a:p>
          <a:p>
            <a:endParaRPr lang="en-US" dirty="0"/>
          </a:p>
        </p:txBody>
      </p:sp>
    </p:spTree>
    <p:extLst>
      <p:ext uri="{BB962C8B-B14F-4D97-AF65-F5344CB8AC3E}">
        <p14:creationId xmlns:p14="http://schemas.microsoft.com/office/powerpoint/2010/main" val="1174348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62DE9-BD6C-4DA8-8AD5-5951148DBE39}"/>
              </a:ext>
            </a:extLst>
          </p:cNvPr>
          <p:cNvSpPr>
            <a:spLocks noGrp="1"/>
          </p:cNvSpPr>
          <p:nvPr>
            <p:ph type="title"/>
          </p:nvPr>
        </p:nvSpPr>
        <p:spPr>
          <a:xfrm>
            <a:off x="555172" y="204108"/>
            <a:ext cx="10515600" cy="478972"/>
          </a:xfrm>
        </p:spPr>
        <p:txBody>
          <a:bodyPr>
            <a:noAutofit/>
          </a:bodyPr>
          <a:lstStyle/>
          <a:p>
            <a:r>
              <a:rPr lang="en-US" sz="3600" dirty="0"/>
              <a:t>STEM Advisory Committee Highlights</a:t>
            </a:r>
          </a:p>
        </p:txBody>
      </p:sp>
      <p:sp>
        <p:nvSpPr>
          <p:cNvPr id="10" name="Subtitle 1">
            <a:extLst>
              <a:ext uri="{FF2B5EF4-FFF2-40B4-BE49-F238E27FC236}">
                <a16:creationId xmlns:a16="http://schemas.microsoft.com/office/drawing/2014/main" id="{66581E12-D227-4BCC-981A-A5B87AE9A025}"/>
              </a:ext>
            </a:extLst>
          </p:cNvPr>
          <p:cNvSpPr txBox="1">
            <a:spLocks/>
          </p:cNvSpPr>
          <p:nvPr/>
        </p:nvSpPr>
        <p:spPr>
          <a:xfrm>
            <a:off x="1078992" y="998222"/>
            <a:ext cx="8796528" cy="413945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foil Sans"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foil Sans"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foil Sans"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foil Sans"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25" indent="0">
              <a:buNone/>
            </a:pPr>
            <a:r>
              <a:rPr lang="en-US" sz="3100" dirty="0">
                <a:latin typeface="Trefoil Sans" panose="00000500000000000000" pitchFamily="50" charset="0"/>
              </a:rPr>
              <a:t>Increased our STEM partners to 80 members, a 25% increase from last year</a:t>
            </a:r>
          </a:p>
          <a:p>
            <a:pPr marL="301625" indent="0">
              <a:buNone/>
            </a:pPr>
            <a:r>
              <a:rPr lang="en-US" sz="3100" dirty="0">
                <a:latin typeface="Trefoil Sans"/>
              </a:rPr>
              <a:t>STEM Committee meetings were hosted by GSNEO virtually this year</a:t>
            </a:r>
          </a:p>
          <a:p>
            <a:pPr marL="301625" indent="0">
              <a:buNone/>
            </a:pPr>
            <a:r>
              <a:rPr lang="en-US" sz="3100" dirty="0">
                <a:latin typeface="Trefoil Sans"/>
              </a:rPr>
              <a:t>Committee members have:</a:t>
            </a:r>
          </a:p>
          <a:p>
            <a:pPr marL="1101725" lvl="1" indent="-342900"/>
            <a:r>
              <a:rPr lang="en-US" sz="3500" dirty="0">
                <a:latin typeface="Trefoil Sans"/>
              </a:rPr>
              <a:t>Helped secure funding for STEM programming</a:t>
            </a:r>
          </a:p>
          <a:p>
            <a:pPr marL="1101725" lvl="1" indent="-342900"/>
            <a:r>
              <a:rPr lang="en-US" sz="3500" dirty="0">
                <a:latin typeface="Trefoil Sans"/>
              </a:rPr>
              <a:t>Identified and become program partners</a:t>
            </a:r>
          </a:p>
          <a:p>
            <a:pPr marL="1101725" lvl="1" indent="-342900"/>
            <a:r>
              <a:rPr lang="en-US" sz="3500" dirty="0">
                <a:latin typeface="Trefoil Sans"/>
              </a:rPr>
              <a:t>Provided STEM expertise for program development and implementation</a:t>
            </a:r>
            <a:endParaRPr lang="en-US" sz="1900" dirty="0">
              <a:latin typeface="Trefoil Sans" panose="00000500000000000000" pitchFamily="50" charset="0"/>
            </a:endParaRPr>
          </a:p>
        </p:txBody>
      </p:sp>
      <p:pic>
        <p:nvPicPr>
          <p:cNvPr id="2" name="Picture 1">
            <a:extLst>
              <a:ext uri="{FF2B5EF4-FFF2-40B4-BE49-F238E27FC236}">
                <a16:creationId xmlns:a16="http://schemas.microsoft.com/office/drawing/2014/main" id="{0F95120C-4C56-4D48-A4ED-756AEF94A1BF}"/>
              </a:ext>
            </a:extLst>
          </p:cNvPr>
          <p:cNvPicPr>
            <a:picLocks noChangeAspect="1"/>
          </p:cNvPicPr>
          <p:nvPr/>
        </p:nvPicPr>
        <p:blipFill>
          <a:blip r:embed="rId3"/>
          <a:stretch>
            <a:fillRect/>
          </a:stretch>
        </p:blipFill>
        <p:spPr>
          <a:xfrm>
            <a:off x="3108960" y="5137676"/>
            <a:ext cx="4565544" cy="1444203"/>
          </a:xfrm>
          <a:prstGeom prst="rect">
            <a:avLst/>
          </a:prstGeom>
        </p:spPr>
      </p:pic>
    </p:spTree>
    <p:extLst>
      <p:ext uri="{BB962C8B-B14F-4D97-AF65-F5344CB8AC3E}">
        <p14:creationId xmlns:p14="http://schemas.microsoft.com/office/powerpoint/2010/main" val="220483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r>
              <a:rPr lang="en-US" dirty="0"/>
              <a:t>Girl Scout Promise and Law</a:t>
            </a:r>
          </a:p>
        </p:txBody>
      </p:sp>
      <p:sp>
        <p:nvSpPr>
          <p:cNvPr id="4" name="TextBox 3">
            <a:extLst>
              <a:ext uri="{FF2B5EF4-FFF2-40B4-BE49-F238E27FC236}">
                <a16:creationId xmlns:a16="http://schemas.microsoft.com/office/drawing/2014/main" id="{2032180B-6155-4652-A79F-2D466DD3DDCD}"/>
              </a:ext>
            </a:extLst>
          </p:cNvPr>
          <p:cNvSpPr txBox="1"/>
          <p:nvPr/>
        </p:nvSpPr>
        <p:spPr>
          <a:xfrm>
            <a:off x="1063607" y="1648110"/>
            <a:ext cx="4429638" cy="1846659"/>
          </a:xfrm>
          <a:prstGeom prst="rect">
            <a:avLst/>
          </a:prstGeom>
          <a:noFill/>
          <a:ln w="19050">
            <a:solidFill>
              <a:srgbClr val="FF3399"/>
            </a:solidFill>
          </a:ln>
        </p:spPr>
        <p:txBody>
          <a:bodyPr wrap="square" rtlCol="0">
            <a:spAutoFit/>
          </a:bodyPr>
          <a:lstStyle/>
          <a:p>
            <a:r>
              <a:rPr lang="en-US" sz="2400" b="1" dirty="0">
                <a:latin typeface="Trefoil Sans" panose="020B0000000000000000"/>
                <a:cs typeface="Arial" panose="020B0604020202020204" pitchFamily="34" charset="0"/>
              </a:rPr>
              <a:t>Girl Scout Promise</a:t>
            </a:r>
          </a:p>
          <a:p>
            <a:endParaRPr lang="en-US" dirty="0">
              <a:latin typeface="Trefoil Sans" panose="020B0000000000000000"/>
              <a:cs typeface="Arial" panose="020B0604020202020204" pitchFamily="34" charset="0"/>
            </a:endParaRPr>
          </a:p>
          <a:p>
            <a:r>
              <a:rPr lang="en-US" dirty="0">
                <a:latin typeface="Trefoil Sans" panose="020B0000000000000000"/>
                <a:cs typeface="Arial" panose="020B0604020202020204" pitchFamily="34" charset="0"/>
              </a:rPr>
              <a:t>On my honor, I will try:</a:t>
            </a:r>
          </a:p>
          <a:p>
            <a:r>
              <a:rPr lang="en-US" dirty="0">
                <a:latin typeface="Trefoil Sans" panose="020B0000000000000000"/>
                <a:cs typeface="Arial" panose="020B0604020202020204" pitchFamily="34" charset="0"/>
              </a:rPr>
              <a:t>	To serve God and my country,</a:t>
            </a:r>
          </a:p>
          <a:p>
            <a:r>
              <a:rPr lang="en-US" dirty="0">
                <a:latin typeface="Trefoil Sans" panose="020B0000000000000000"/>
                <a:cs typeface="Arial" panose="020B0604020202020204" pitchFamily="34" charset="0"/>
              </a:rPr>
              <a:t>	To help people at all times,</a:t>
            </a:r>
          </a:p>
          <a:p>
            <a:r>
              <a:rPr lang="en-US" dirty="0">
                <a:latin typeface="Trefoil Sans" panose="020B0000000000000000"/>
                <a:cs typeface="Arial" panose="020B0604020202020204" pitchFamily="34" charset="0"/>
              </a:rPr>
              <a:t>	And to live by the Girl Scout Law</a:t>
            </a:r>
          </a:p>
        </p:txBody>
      </p:sp>
      <p:sp>
        <p:nvSpPr>
          <p:cNvPr id="5" name="TextBox 4">
            <a:extLst>
              <a:ext uri="{FF2B5EF4-FFF2-40B4-BE49-F238E27FC236}">
                <a16:creationId xmlns:a16="http://schemas.microsoft.com/office/drawing/2014/main" id="{51BCFCCE-287F-4517-BA47-738A1400A177}"/>
              </a:ext>
            </a:extLst>
          </p:cNvPr>
          <p:cNvSpPr txBox="1"/>
          <p:nvPr/>
        </p:nvSpPr>
        <p:spPr>
          <a:xfrm>
            <a:off x="6698756" y="1650650"/>
            <a:ext cx="4655044" cy="4062651"/>
          </a:xfrm>
          <a:prstGeom prst="rect">
            <a:avLst/>
          </a:prstGeom>
          <a:noFill/>
          <a:ln w="19050">
            <a:solidFill>
              <a:srgbClr val="FF3399"/>
            </a:solidFill>
          </a:ln>
        </p:spPr>
        <p:txBody>
          <a:bodyPr wrap="square" rtlCol="0">
            <a:spAutoFit/>
          </a:bodyPr>
          <a:lstStyle/>
          <a:p>
            <a:r>
              <a:rPr lang="en-US" sz="2400" b="1" dirty="0">
                <a:latin typeface="Trefoil Sans" panose="020B0000000000000000"/>
                <a:cs typeface="Arial" panose="020B0604020202020204" pitchFamily="34" charset="0"/>
              </a:rPr>
              <a:t>Girl Scout Law</a:t>
            </a:r>
          </a:p>
          <a:p>
            <a:endParaRPr lang="en-US" dirty="0">
              <a:latin typeface="Trefoil Sans" panose="020B0000000000000000"/>
              <a:cs typeface="Arial" panose="020B0604020202020204" pitchFamily="34" charset="0"/>
            </a:endParaRPr>
          </a:p>
          <a:p>
            <a:r>
              <a:rPr lang="en-US" dirty="0">
                <a:latin typeface="Trefoil Sans" panose="020B0000000000000000"/>
                <a:cs typeface="Arial" panose="020B0604020202020204" pitchFamily="34" charset="0"/>
              </a:rPr>
              <a:t>I will do my best to be</a:t>
            </a:r>
          </a:p>
          <a:p>
            <a:r>
              <a:rPr lang="en-US" dirty="0">
                <a:latin typeface="Trefoil Sans" panose="020B0000000000000000"/>
                <a:cs typeface="Arial" panose="020B0604020202020204" pitchFamily="34" charset="0"/>
              </a:rPr>
              <a:t>	Honest and fair,</a:t>
            </a:r>
          </a:p>
          <a:p>
            <a:r>
              <a:rPr lang="en-US" dirty="0">
                <a:latin typeface="Trefoil Sans" panose="020B0000000000000000"/>
                <a:cs typeface="Arial" panose="020B0604020202020204" pitchFamily="34" charset="0"/>
              </a:rPr>
              <a:t>	Friendly and helpful,</a:t>
            </a:r>
          </a:p>
          <a:p>
            <a:r>
              <a:rPr lang="en-US" dirty="0">
                <a:latin typeface="Trefoil Sans" panose="020B0000000000000000"/>
                <a:cs typeface="Arial" panose="020B0604020202020204" pitchFamily="34" charset="0"/>
              </a:rPr>
              <a:t>	Considerate and caring,</a:t>
            </a:r>
          </a:p>
          <a:p>
            <a:r>
              <a:rPr lang="en-US" dirty="0">
                <a:latin typeface="Trefoil Sans" panose="020B0000000000000000"/>
                <a:cs typeface="Arial" panose="020B0604020202020204" pitchFamily="34" charset="0"/>
              </a:rPr>
              <a:t>	Courageous and strong, and</a:t>
            </a:r>
          </a:p>
          <a:p>
            <a:r>
              <a:rPr lang="en-US" dirty="0">
                <a:latin typeface="Trefoil Sans" panose="020B0000000000000000"/>
                <a:cs typeface="Arial" panose="020B0604020202020204" pitchFamily="34" charset="0"/>
              </a:rPr>
              <a:t>	Responsible for what I say and do,</a:t>
            </a:r>
          </a:p>
          <a:p>
            <a:r>
              <a:rPr lang="en-US" dirty="0">
                <a:latin typeface="Trefoil Sans" panose="020B0000000000000000"/>
                <a:cs typeface="Arial" panose="020B0604020202020204" pitchFamily="34" charset="0"/>
              </a:rPr>
              <a:t>And to</a:t>
            </a:r>
          </a:p>
          <a:p>
            <a:r>
              <a:rPr lang="en-US" dirty="0">
                <a:latin typeface="Trefoil Sans" panose="020B0000000000000000"/>
                <a:cs typeface="Arial" panose="020B0604020202020204" pitchFamily="34" charset="0"/>
              </a:rPr>
              <a:t>	Respect myself and others,</a:t>
            </a:r>
          </a:p>
          <a:p>
            <a:r>
              <a:rPr lang="en-US" dirty="0">
                <a:latin typeface="Trefoil Sans" panose="020B0000000000000000"/>
                <a:cs typeface="Arial" panose="020B0604020202020204" pitchFamily="34" charset="0"/>
              </a:rPr>
              <a:t>	Respect authority,</a:t>
            </a:r>
          </a:p>
          <a:p>
            <a:r>
              <a:rPr lang="en-US" dirty="0">
                <a:latin typeface="Trefoil Sans" panose="020B0000000000000000"/>
                <a:cs typeface="Arial" panose="020B0604020202020204" pitchFamily="34" charset="0"/>
              </a:rPr>
              <a:t>	Use resources wisely,</a:t>
            </a:r>
          </a:p>
          <a:p>
            <a:r>
              <a:rPr lang="en-US" dirty="0">
                <a:latin typeface="Trefoil Sans" panose="020B0000000000000000"/>
                <a:cs typeface="Arial" panose="020B0604020202020204" pitchFamily="34" charset="0"/>
              </a:rPr>
              <a:t>	Make the world a better place, and</a:t>
            </a:r>
          </a:p>
          <a:p>
            <a:r>
              <a:rPr lang="en-US" dirty="0">
                <a:latin typeface="Trefoil Sans" panose="020B0000000000000000"/>
                <a:cs typeface="Arial" panose="020B0604020202020204" pitchFamily="34" charset="0"/>
              </a:rPr>
              <a:t>	Be a sister to every Girl Scout.</a:t>
            </a:r>
          </a:p>
        </p:txBody>
      </p:sp>
    </p:spTree>
    <p:extLst>
      <p:ext uri="{BB962C8B-B14F-4D97-AF65-F5344CB8AC3E}">
        <p14:creationId xmlns:p14="http://schemas.microsoft.com/office/powerpoint/2010/main" val="4095048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B4CDDF9-67BD-49DC-BC87-502010B64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527" y="3638478"/>
            <a:ext cx="969748" cy="906355"/>
          </a:xfrm>
          <a:prstGeom prst="rect">
            <a:avLst/>
          </a:prstGeom>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A78992D7-F006-422E-885E-D6AA5C1BB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912" y="4402318"/>
            <a:ext cx="1679575" cy="1679575"/>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0E0320-DF9A-4F4A-A523-C6A7E7AC44FD}"/>
              </a:ext>
            </a:extLst>
          </p:cNvPr>
          <p:cNvPicPr>
            <a:picLocks noChangeAspect="1"/>
          </p:cNvPicPr>
          <p:nvPr/>
        </p:nvPicPr>
        <p:blipFill>
          <a:blip r:embed="rId5"/>
          <a:stretch>
            <a:fillRect/>
          </a:stretch>
        </p:blipFill>
        <p:spPr>
          <a:xfrm>
            <a:off x="2589158" y="1884311"/>
            <a:ext cx="4273550" cy="1679575"/>
          </a:xfrm>
          <a:prstGeom prst="rect">
            <a:avLst/>
          </a:prstGeom>
        </p:spPr>
      </p:pic>
      <p:pic>
        <p:nvPicPr>
          <p:cNvPr id="1039" name="Picture 15">
            <a:extLst>
              <a:ext uri="{FF2B5EF4-FFF2-40B4-BE49-F238E27FC236}">
                <a16:creationId xmlns:a16="http://schemas.microsoft.com/office/drawing/2014/main" id="{F2292858-2EE7-49F5-B751-00F7940E7A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033" y="1875493"/>
            <a:ext cx="1679575" cy="1662330"/>
          </a:xfrm>
          <a:prstGeom prst="rect">
            <a:avLst/>
          </a:prstGeom>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4B689F25-C6E0-4EF8-8160-025A4BBB3F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9275" y="3594100"/>
            <a:ext cx="9393238" cy="765175"/>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624191D-0D72-4D37-A23C-E97BFEE28A28}"/>
              </a:ext>
            </a:extLst>
          </p:cNvPr>
          <p:cNvPicPr>
            <a:picLocks noChangeAspect="1"/>
          </p:cNvPicPr>
          <p:nvPr/>
        </p:nvPicPr>
        <p:blipFill>
          <a:blip r:embed="rId8"/>
          <a:stretch>
            <a:fillRect/>
          </a:stretch>
        </p:blipFill>
        <p:spPr>
          <a:xfrm>
            <a:off x="976312" y="4544833"/>
            <a:ext cx="4459288" cy="1865313"/>
          </a:xfrm>
          <a:prstGeom prst="rect">
            <a:avLst/>
          </a:prstGeom>
        </p:spPr>
      </p:pic>
      <p:pic>
        <p:nvPicPr>
          <p:cNvPr id="11" name="Picture 10">
            <a:extLst>
              <a:ext uri="{FF2B5EF4-FFF2-40B4-BE49-F238E27FC236}">
                <a16:creationId xmlns:a16="http://schemas.microsoft.com/office/drawing/2014/main" id="{D1D7626A-0F2A-49FD-A2A1-4CFCCCD1C775}"/>
              </a:ext>
            </a:extLst>
          </p:cNvPr>
          <p:cNvPicPr>
            <a:picLocks noChangeAspect="1"/>
          </p:cNvPicPr>
          <p:nvPr/>
        </p:nvPicPr>
        <p:blipFill>
          <a:blip r:embed="rId9"/>
          <a:stretch>
            <a:fillRect/>
          </a:stretch>
        </p:blipFill>
        <p:spPr>
          <a:xfrm>
            <a:off x="7024511" y="1923916"/>
            <a:ext cx="967721" cy="1679575"/>
          </a:xfrm>
          <a:prstGeom prst="rect">
            <a:avLst/>
          </a:prstGeom>
        </p:spPr>
      </p:pic>
      <p:pic>
        <p:nvPicPr>
          <p:cNvPr id="1037" name="Picture 13">
            <a:extLst>
              <a:ext uri="{FF2B5EF4-FFF2-40B4-BE49-F238E27FC236}">
                <a16:creationId xmlns:a16="http://schemas.microsoft.com/office/drawing/2014/main" id="{56CE6467-C557-4184-8AE2-6E71B31E8D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6354" y="1613628"/>
            <a:ext cx="1979613" cy="1865313"/>
          </a:xfrm>
          <a:prstGeom prst="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3972A8C-00B7-4D49-AE11-435CAF3BD6E5}"/>
              </a:ext>
            </a:extLst>
          </p:cNvPr>
          <p:cNvPicPr>
            <a:picLocks noChangeAspect="1"/>
          </p:cNvPicPr>
          <p:nvPr/>
        </p:nvPicPr>
        <p:blipFill>
          <a:blip r:embed="rId11"/>
          <a:stretch>
            <a:fillRect/>
          </a:stretch>
        </p:blipFill>
        <p:spPr>
          <a:xfrm>
            <a:off x="8699500" y="4429125"/>
            <a:ext cx="2513013" cy="1865313"/>
          </a:xfrm>
          <a:prstGeom prst="rect">
            <a:avLst/>
          </a:prstGeom>
        </p:spPr>
      </p:pic>
      <p:sp>
        <p:nvSpPr>
          <p:cNvPr id="3" name="Title 2">
            <a:extLst>
              <a:ext uri="{FF2B5EF4-FFF2-40B4-BE49-F238E27FC236}">
                <a16:creationId xmlns:a16="http://schemas.microsoft.com/office/drawing/2014/main" id="{5DF3DBC8-CBA1-4EAA-8839-048A06D64041}"/>
              </a:ext>
            </a:extLst>
          </p:cNvPr>
          <p:cNvSpPr>
            <a:spLocks noGrp="1"/>
          </p:cNvSpPr>
          <p:nvPr>
            <p:ph type="title"/>
          </p:nvPr>
        </p:nvSpPr>
        <p:spPr>
          <a:xfrm>
            <a:off x="555172" y="191408"/>
            <a:ext cx="10515600" cy="478972"/>
          </a:xfrm>
        </p:spPr>
        <p:txBody>
          <a:bodyPr vert="horz" lIns="91440" tIns="45720" rIns="91440" bIns="45720" rtlCol="0" anchor="ctr">
            <a:normAutofit/>
          </a:bodyPr>
          <a:lstStyle/>
          <a:p>
            <a:r>
              <a:rPr lang="en-US" sz="2800" kern="1200" dirty="0">
                <a:solidFill>
                  <a:schemeClr val="tx1"/>
                </a:solidFill>
                <a:latin typeface="Trefoil Sans" panose="020B0000000000000000"/>
              </a:rPr>
              <a:t>Partner Highlights</a:t>
            </a:r>
          </a:p>
        </p:txBody>
      </p:sp>
    </p:spTree>
    <p:extLst>
      <p:ext uri="{BB962C8B-B14F-4D97-AF65-F5344CB8AC3E}">
        <p14:creationId xmlns:p14="http://schemas.microsoft.com/office/powerpoint/2010/main" val="7729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A picture containing building, house, bed, umbrella&#10;&#10;Description generated with very high confidence">
            <a:extLst>
              <a:ext uri="{FF2B5EF4-FFF2-40B4-BE49-F238E27FC236}">
                <a16:creationId xmlns:a16="http://schemas.microsoft.com/office/drawing/2014/main" id="{03E97676-E23F-4B8E-8DB5-BBE4A4E8E3EB}"/>
              </a:ext>
            </a:extLst>
          </p:cNvPr>
          <p:cNvPicPr>
            <a:picLocks noGrp="1" noChangeAspect="1"/>
          </p:cNvPicPr>
          <p:nvPr>
            <p:ph idx="1"/>
          </p:nvPr>
        </p:nvPicPr>
        <p:blipFill>
          <a:blip r:embed="rId3"/>
          <a:stretch>
            <a:fillRect/>
          </a:stretch>
        </p:blipFill>
        <p:spPr>
          <a:xfrm>
            <a:off x="1596105" y="1133474"/>
            <a:ext cx="8999790" cy="5045075"/>
          </a:xfrm>
        </p:spPr>
      </p:pic>
      <p:sp>
        <p:nvSpPr>
          <p:cNvPr id="3" name="Title 2">
            <a:extLst>
              <a:ext uri="{FF2B5EF4-FFF2-40B4-BE49-F238E27FC236}">
                <a16:creationId xmlns:a16="http://schemas.microsoft.com/office/drawing/2014/main" id="{6FE62DE9-BD6C-4DA8-8AD5-5951148DBE39}"/>
              </a:ext>
            </a:extLst>
          </p:cNvPr>
          <p:cNvSpPr>
            <a:spLocks noGrp="1"/>
          </p:cNvSpPr>
          <p:nvPr>
            <p:ph type="title"/>
          </p:nvPr>
        </p:nvSpPr>
        <p:spPr>
          <a:xfrm>
            <a:off x="555172" y="210458"/>
            <a:ext cx="10515600" cy="478972"/>
          </a:xfrm>
        </p:spPr>
        <p:txBody>
          <a:bodyPr>
            <a:normAutofit/>
          </a:bodyPr>
          <a:lstStyle/>
          <a:p>
            <a:r>
              <a:rPr lang="en-US" sz="2800" dirty="0"/>
              <a:t>Camp Ledgewood STEM Center Update  </a:t>
            </a:r>
          </a:p>
        </p:txBody>
      </p:sp>
    </p:spTree>
    <p:extLst>
      <p:ext uri="{BB962C8B-B14F-4D97-AF65-F5344CB8AC3E}">
        <p14:creationId xmlns:p14="http://schemas.microsoft.com/office/powerpoint/2010/main" val="2641093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7D59-A020-4979-A33F-2FE448C40749}"/>
              </a:ext>
            </a:extLst>
          </p:cNvPr>
          <p:cNvSpPr>
            <a:spLocks noGrp="1"/>
          </p:cNvSpPr>
          <p:nvPr>
            <p:ph type="ctrTitle"/>
          </p:nvPr>
        </p:nvSpPr>
        <p:spPr>
          <a:xfrm>
            <a:off x="5819886" y="3429000"/>
            <a:ext cx="5518674" cy="2458455"/>
          </a:xfrm>
        </p:spPr>
        <p:txBody>
          <a:bodyPr/>
          <a:lstStyle/>
          <a:p>
            <a:r>
              <a:rPr lang="en-US" sz="8800" dirty="0"/>
              <a:t>Operations Report</a:t>
            </a:r>
          </a:p>
        </p:txBody>
      </p:sp>
    </p:spTree>
    <p:extLst>
      <p:ext uri="{BB962C8B-B14F-4D97-AF65-F5344CB8AC3E}">
        <p14:creationId xmlns:p14="http://schemas.microsoft.com/office/powerpoint/2010/main" val="285244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227381-D0BA-42DD-94F8-B1ED5ED99D78}"/>
              </a:ext>
            </a:extLst>
          </p:cNvPr>
          <p:cNvSpPr>
            <a:spLocks noGrp="1"/>
          </p:cNvSpPr>
          <p:nvPr>
            <p:ph type="body" sz="half" idx="2"/>
          </p:nvPr>
        </p:nvSpPr>
        <p:spPr/>
        <p:txBody>
          <a:bodyPr>
            <a:normAutofit/>
          </a:bodyPr>
          <a:lstStyle/>
          <a:p>
            <a:r>
              <a:rPr lang="en-US" sz="2400" dirty="0"/>
              <a:t>The GSNEO Annual Report is available on the GSNEO website in the Council Financial Section or by clicking on this link:</a:t>
            </a:r>
          </a:p>
          <a:p>
            <a:r>
              <a:rPr lang="en-US" sz="2800" dirty="0">
                <a:hlinkClick r:id="rId3"/>
              </a:rPr>
              <a:t>2020 Annual Report (gsneo.org)</a:t>
            </a:r>
            <a:endParaRPr lang="en-US" sz="2400" dirty="0"/>
          </a:p>
        </p:txBody>
      </p:sp>
      <p:sp>
        <p:nvSpPr>
          <p:cNvPr id="4" name="Title 3">
            <a:extLst>
              <a:ext uri="{FF2B5EF4-FFF2-40B4-BE49-F238E27FC236}">
                <a16:creationId xmlns:a16="http://schemas.microsoft.com/office/drawing/2014/main" id="{0297C8C8-0329-42BC-9CD3-2A9103223106}"/>
              </a:ext>
            </a:extLst>
          </p:cNvPr>
          <p:cNvSpPr>
            <a:spLocks noGrp="1"/>
          </p:cNvSpPr>
          <p:nvPr>
            <p:ph type="title"/>
          </p:nvPr>
        </p:nvSpPr>
        <p:spPr/>
        <p:txBody>
          <a:bodyPr/>
          <a:lstStyle/>
          <a:p>
            <a:r>
              <a:rPr lang="en-US" dirty="0"/>
              <a:t>2019-2020 Annual Report </a:t>
            </a:r>
          </a:p>
        </p:txBody>
      </p:sp>
      <p:pic>
        <p:nvPicPr>
          <p:cNvPr id="8" name="Picture 7">
            <a:extLst>
              <a:ext uri="{FF2B5EF4-FFF2-40B4-BE49-F238E27FC236}">
                <a16:creationId xmlns:a16="http://schemas.microsoft.com/office/drawing/2014/main" id="{AC534A61-43CB-4508-AAA2-83D4F6F24B58}"/>
              </a:ext>
            </a:extLst>
          </p:cNvPr>
          <p:cNvPicPr>
            <a:picLocks noChangeAspect="1"/>
          </p:cNvPicPr>
          <p:nvPr/>
        </p:nvPicPr>
        <p:blipFill>
          <a:blip r:embed="rId4"/>
          <a:stretch>
            <a:fillRect/>
          </a:stretch>
        </p:blipFill>
        <p:spPr>
          <a:xfrm>
            <a:off x="5954426" y="1380014"/>
            <a:ext cx="4445319" cy="5166360"/>
          </a:xfrm>
          <a:prstGeom prst="rect">
            <a:avLst/>
          </a:prstGeom>
        </p:spPr>
      </p:pic>
    </p:spTree>
    <p:extLst>
      <p:ext uri="{BB962C8B-B14F-4D97-AF65-F5344CB8AC3E}">
        <p14:creationId xmlns:p14="http://schemas.microsoft.com/office/powerpoint/2010/main" val="4164127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03BF-BD37-4C62-9E2E-F2AB8D4C445D}"/>
              </a:ext>
            </a:extLst>
          </p:cNvPr>
          <p:cNvSpPr>
            <a:spLocks noGrp="1"/>
          </p:cNvSpPr>
          <p:nvPr>
            <p:ph type="ctrTitle"/>
          </p:nvPr>
        </p:nvSpPr>
        <p:spPr>
          <a:xfrm>
            <a:off x="5697965" y="3248137"/>
            <a:ext cx="5518674" cy="1481865"/>
          </a:xfrm>
        </p:spPr>
        <p:txBody>
          <a:bodyPr/>
          <a:lstStyle/>
          <a:p>
            <a:r>
              <a:rPr lang="en-US" dirty="0"/>
              <a:t>National Council Session</a:t>
            </a:r>
          </a:p>
        </p:txBody>
      </p:sp>
    </p:spTree>
    <p:extLst>
      <p:ext uri="{BB962C8B-B14F-4D97-AF65-F5344CB8AC3E}">
        <p14:creationId xmlns:p14="http://schemas.microsoft.com/office/powerpoint/2010/main" val="763940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4BD7-3BA8-4CA3-A7D0-22660FDB6884}"/>
              </a:ext>
            </a:extLst>
          </p:cNvPr>
          <p:cNvSpPr>
            <a:spLocks noGrp="1"/>
          </p:cNvSpPr>
          <p:nvPr>
            <p:ph type="title"/>
          </p:nvPr>
        </p:nvSpPr>
        <p:spPr>
          <a:xfrm>
            <a:off x="822476" y="311642"/>
            <a:ext cx="9763681" cy="954793"/>
          </a:xfrm>
        </p:spPr>
        <p:txBody>
          <a:bodyPr/>
          <a:lstStyle/>
          <a:p>
            <a:r>
              <a:rPr lang="en-US" dirty="0"/>
              <a:t>All 6 National Council Session Proposals PASSED!</a:t>
            </a:r>
          </a:p>
        </p:txBody>
      </p:sp>
      <p:sp>
        <p:nvSpPr>
          <p:cNvPr id="3" name="Slide Number Placeholder 2">
            <a:extLst>
              <a:ext uri="{FF2B5EF4-FFF2-40B4-BE49-F238E27FC236}">
                <a16:creationId xmlns:a16="http://schemas.microsoft.com/office/drawing/2014/main" id="{6D0A824F-04F9-4A7D-A51F-E3D336091BB3}"/>
              </a:ext>
            </a:extLst>
          </p:cNvPr>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F8C12AA3-6E81-C746-8BB2-6661939CBDDC}" type="slidenum">
              <a:rPr kumimoji="0" lang="en-US" sz="1600" b="0" i="0" u="none" strike="noStrike" kern="1200" cap="none" spc="0" normalizeH="0" baseline="0" noProof="0">
                <a:ln>
                  <a:noFill/>
                </a:ln>
                <a:solidFill>
                  <a:srgbClr val="C7C8CA"/>
                </a:solidFill>
                <a:effectLst/>
                <a:uLnTx/>
                <a:uFillTx/>
                <a:latin typeface="Trefoil Sans"/>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C7C8CA"/>
              </a:solidFill>
              <a:effectLst/>
              <a:uLnTx/>
              <a:uFillTx/>
              <a:latin typeface="Trefoil Sans"/>
              <a:ea typeface="+mn-ea"/>
              <a:cs typeface="+mn-cs"/>
            </a:endParaRPr>
          </a:p>
        </p:txBody>
      </p:sp>
      <p:pic>
        <p:nvPicPr>
          <p:cNvPr id="4" name="Picture 3">
            <a:extLst>
              <a:ext uri="{FF2B5EF4-FFF2-40B4-BE49-F238E27FC236}">
                <a16:creationId xmlns:a16="http://schemas.microsoft.com/office/drawing/2014/main" id="{C9A70505-5C88-4719-AACB-5A7AFB9BB01D}"/>
              </a:ext>
            </a:extLst>
          </p:cNvPr>
          <p:cNvPicPr>
            <a:picLocks noChangeAspect="1"/>
          </p:cNvPicPr>
          <p:nvPr/>
        </p:nvPicPr>
        <p:blipFill>
          <a:blip r:embed="rId3"/>
          <a:stretch>
            <a:fillRect/>
          </a:stretch>
        </p:blipFill>
        <p:spPr>
          <a:xfrm>
            <a:off x="0" y="1549400"/>
            <a:ext cx="11480800" cy="4705440"/>
          </a:xfrm>
          <a:prstGeom prst="rect">
            <a:avLst/>
          </a:prstGeom>
        </p:spPr>
      </p:pic>
    </p:spTree>
    <p:extLst>
      <p:ext uri="{BB962C8B-B14F-4D97-AF65-F5344CB8AC3E}">
        <p14:creationId xmlns:p14="http://schemas.microsoft.com/office/powerpoint/2010/main" val="1422814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A6FE1F-EB33-439C-A7D5-F34B72D08DDC}"/>
              </a:ext>
            </a:extLst>
          </p:cNvPr>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F8C12AA3-6E81-C746-8BB2-6661939CBDDC}" type="slidenum">
              <a:rPr kumimoji="0" lang="en-US" sz="1600" b="0" i="0" u="none" strike="noStrike" kern="1200" cap="none" spc="0" normalizeH="0" baseline="0" noProof="0">
                <a:ln>
                  <a:noFill/>
                </a:ln>
                <a:solidFill>
                  <a:srgbClr val="C7C8CA"/>
                </a:solidFill>
                <a:effectLst/>
                <a:uLnTx/>
                <a:uFillTx/>
                <a:latin typeface="Trefoil Sans"/>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C7C8CA"/>
              </a:solidFill>
              <a:effectLst/>
              <a:uLnTx/>
              <a:uFillTx/>
              <a:latin typeface="Trefoil Sans"/>
              <a:ea typeface="+mn-ea"/>
              <a:cs typeface="+mn-cs"/>
            </a:endParaRPr>
          </a:p>
        </p:txBody>
      </p:sp>
      <p:sp>
        <p:nvSpPr>
          <p:cNvPr id="7" name="AutoShape 2" descr="data:image/png;base64,iVBORw0KGgoAAAANSUhEUgAAApwAAAIqCAYAAACJ2JrNAAAd3ElEQVR4Xu3WMREAAAgDMerfNCp+CwI65Bh+5wgQIECAAAECBAiEAgu3TRMgQIAAAQIECBA4wekJ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ABwekHCBAgQIAAAQIEUgHBmfIaJ0CAAAECBAgQEJx+gAABAgQIECBAIBUQnCmvcQIECBAgQIAAAcHpBwgQIECAAAECBFIBwZnyGidAgAABAgQIEBCcfoAAAQIECBAgQCAVEJwpr3ECBAgQIECAAAHB6QcIECBAgAABAgRSAcGZ8honQIAAAQIECBAQnH6AAAECBAgQIEAgFRCcKa9xAgQIECBAgACBB2LrAivKkHrmAAAAAElFTkSuQmCC">
            <a:extLst>
              <a:ext uri="{FF2B5EF4-FFF2-40B4-BE49-F238E27FC236}">
                <a16:creationId xmlns:a16="http://schemas.microsoft.com/office/drawing/2014/main" id="{E618D342-0767-43CC-AD03-769A442D6C43}"/>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FC54969B-E880-4129-9C26-C1C455CA9653}"/>
              </a:ext>
            </a:extLst>
          </p:cNvPr>
          <p:cNvSpPr txBox="1">
            <a:spLocks/>
          </p:cNvSpPr>
          <p:nvPr/>
        </p:nvSpPr>
        <p:spPr>
          <a:xfrm>
            <a:off x="3473843" y="688736"/>
            <a:ext cx="7682836" cy="954793"/>
          </a:xfrm>
          <a:prstGeom prst="rect">
            <a:avLst/>
          </a:prstGeom>
        </p:spPr>
        <p:txBody>
          <a:bodyPr vert="horz" lIns="0" tIns="0" rIns="0" bIns="0" rtlCol="0" anchor="ctr">
            <a:noAutofit/>
          </a:bodyPr>
          <a:lstStyle>
            <a:lvl1pPr algn="l" defTabSz="457200" rtl="0" eaLnBrk="1" latinLnBrk="0" hangingPunct="1">
              <a:lnSpc>
                <a:spcPct val="80000"/>
              </a:lnSpc>
              <a:spcBef>
                <a:spcPct val="0"/>
              </a:spcBef>
              <a:buNone/>
              <a:defRPr sz="2800" b="0" i="0" kern="1200" baseline="0">
                <a:solidFill>
                  <a:schemeClr val="bg1"/>
                </a:solidFill>
                <a:latin typeface="Trefoil Sans SemiBold"/>
                <a:ea typeface="+mj-ea"/>
                <a:cs typeface="Trefoil Sans SemiBold"/>
              </a:defRPr>
            </a:lvl1pPr>
          </a:lstStyle>
          <a:p>
            <a:pPr marL="0" marR="0" lvl="0" indent="0" algn="ctr" defTabSz="609585" rtl="0" eaLnBrk="1" fontAlgn="auto" latinLnBrk="0" hangingPunct="1">
              <a:lnSpc>
                <a:spcPct val="80000"/>
              </a:lnSpc>
              <a:spcBef>
                <a:spcPct val="0"/>
              </a:spcBef>
              <a:spcAft>
                <a:spcPts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Trefoil Sans SemiBold"/>
              <a:ea typeface="+mj-ea"/>
            </a:endParaRPr>
          </a:p>
        </p:txBody>
      </p:sp>
      <p:sp>
        <p:nvSpPr>
          <p:cNvPr id="10" name="Title 1">
            <a:extLst>
              <a:ext uri="{FF2B5EF4-FFF2-40B4-BE49-F238E27FC236}">
                <a16:creationId xmlns:a16="http://schemas.microsoft.com/office/drawing/2014/main" id="{737FC76C-2D0A-42F7-89B0-FE759FD3682B}"/>
              </a:ext>
            </a:extLst>
          </p:cNvPr>
          <p:cNvSpPr txBox="1">
            <a:spLocks/>
          </p:cNvSpPr>
          <p:nvPr/>
        </p:nvSpPr>
        <p:spPr>
          <a:xfrm>
            <a:off x="171843" y="6091120"/>
            <a:ext cx="11746835" cy="964561"/>
          </a:xfrm>
          <a:prstGeom prst="rect">
            <a:avLst/>
          </a:prstGeom>
        </p:spPr>
        <p:txBody>
          <a:bodyPr vert="horz" lIns="0" tIns="0" rIns="0" bIns="0" rtlCol="0" anchor="ctr">
            <a:noAutofit/>
          </a:bodyPr>
          <a:lstStyle>
            <a:lvl1pPr algn="l" defTabSz="457200" rtl="0" eaLnBrk="1" latinLnBrk="0" hangingPunct="1">
              <a:lnSpc>
                <a:spcPct val="80000"/>
              </a:lnSpc>
              <a:spcBef>
                <a:spcPct val="0"/>
              </a:spcBef>
              <a:buNone/>
              <a:defRPr sz="2800" b="0" i="0" kern="1200" baseline="0">
                <a:solidFill>
                  <a:schemeClr val="bg1"/>
                </a:solidFill>
                <a:latin typeface="Trefoil Sans SemiBold"/>
                <a:ea typeface="+mj-ea"/>
                <a:cs typeface="Trefoil Sans SemiBold"/>
              </a:defRPr>
            </a:lvl1pPr>
          </a:lstStyle>
          <a:p>
            <a:pPr marL="0" marR="0" lvl="0" indent="0" algn="ctr" defTabSz="609585" rtl="0" eaLnBrk="1" fontAlgn="auto" latinLnBrk="0" hangingPunct="1">
              <a:lnSpc>
                <a:spcPct val="80000"/>
              </a:lnSpc>
              <a:spcBef>
                <a:spcPct val="0"/>
              </a:spcBef>
              <a:spcAft>
                <a:spcPts val="0"/>
              </a:spcAft>
              <a:buClrTx/>
              <a:buSzTx/>
              <a:buFontTx/>
              <a:buNone/>
              <a:tabLst/>
              <a:defRPr/>
            </a:pPr>
            <a:endParaRPr kumimoji="0" lang="en-US" sz="3733" b="0" i="0" u="none" strike="noStrike" kern="1200" cap="none" spc="0" normalizeH="0" baseline="0" noProof="0" dirty="0">
              <a:ln>
                <a:noFill/>
              </a:ln>
              <a:solidFill>
                <a:prstClr val="white"/>
              </a:solidFill>
              <a:effectLst/>
              <a:uLnTx/>
              <a:uFillTx/>
              <a:latin typeface="Trefoil Sans SemiBold"/>
              <a:ea typeface="+mj-ea"/>
            </a:endParaRPr>
          </a:p>
        </p:txBody>
      </p:sp>
      <p:sp>
        <p:nvSpPr>
          <p:cNvPr id="5" name="TextBox 4">
            <a:extLst>
              <a:ext uri="{FF2B5EF4-FFF2-40B4-BE49-F238E27FC236}">
                <a16:creationId xmlns:a16="http://schemas.microsoft.com/office/drawing/2014/main" id="{4B3273BE-E35D-49B1-959C-AEEAFF0283B1}"/>
              </a:ext>
            </a:extLst>
          </p:cNvPr>
          <p:cNvSpPr txBox="1"/>
          <p:nvPr/>
        </p:nvSpPr>
        <p:spPr>
          <a:xfrm>
            <a:off x="1020603" y="487912"/>
            <a:ext cx="9575180"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 May Not Be Orlando…BUT!!!!</a:t>
            </a:r>
          </a:p>
        </p:txBody>
      </p:sp>
      <p:pic>
        <p:nvPicPr>
          <p:cNvPr id="2" name="Picture 1">
            <a:extLst>
              <a:ext uri="{FF2B5EF4-FFF2-40B4-BE49-F238E27FC236}">
                <a16:creationId xmlns:a16="http://schemas.microsoft.com/office/drawing/2014/main" id="{7CFDF72F-50A2-4341-877A-C67F2C0DD7DD}"/>
              </a:ext>
            </a:extLst>
          </p:cNvPr>
          <p:cNvPicPr>
            <a:picLocks noChangeAspect="1"/>
          </p:cNvPicPr>
          <p:nvPr/>
        </p:nvPicPr>
        <p:blipFill>
          <a:blip r:embed="rId3"/>
          <a:stretch>
            <a:fillRect/>
          </a:stretch>
        </p:blipFill>
        <p:spPr>
          <a:xfrm>
            <a:off x="1438959" y="1582670"/>
            <a:ext cx="8991976" cy="5105997"/>
          </a:xfrm>
          <a:prstGeom prst="rect">
            <a:avLst/>
          </a:prstGeom>
        </p:spPr>
      </p:pic>
    </p:spTree>
    <p:extLst>
      <p:ext uri="{BB962C8B-B14F-4D97-AF65-F5344CB8AC3E}">
        <p14:creationId xmlns:p14="http://schemas.microsoft.com/office/powerpoint/2010/main" val="3513197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03BF-BD37-4C62-9E2E-F2AB8D4C445D}"/>
              </a:ext>
            </a:extLst>
          </p:cNvPr>
          <p:cNvSpPr>
            <a:spLocks noGrp="1"/>
          </p:cNvSpPr>
          <p:nvPr>
            <p:ph type="ctrTitle"/>
          </p:nvPr>
        </p:nvSpPr>
        <p:spPr>
          <a:xfrm>
            <a:off x="5697965" y="3248137"/>
            <a:ext cx="5518674" cy="1481865"/>
          </a:xfrm>
        </p:spPr>
        <p:txBody>
          <a:bodyPr/>
          <a:lstStyle/>
          <a:p>
            <a:r>
              <a:rPr lang="en-US" dirty="0"/>
              <a:t>Membership</a:t>
            </a:r>
          </a:p>
        </p:txBody>
      </p:sp>
    </p:spTree>
    <p:extLst>
      <p:ext uri="{BB962C8B-B14F-4D97-AF65-F5344CB8AC3E}">
        <p14:creationId xmlns:p14="http://schemas.microsoft.com/office/powerpoint/2010/main" val="92343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4FE3BB-6A26-4FEE-A16B-45FF727E10DD}"/>
              </a:ext>
            </a:extLst>
          </p:cNvPr>
          <p:cNvSpPr>
            <a:spLocks noGrp="1"/>
          </p:cNvSpPr>
          <p:nvPr>
            <p:ph type="title"/>
          </p:nvPr>
        </p:nvSpPr>
        <p:spPr/>
        <p:txBody>
          <a:bodyPr/>
          <a:lstStyle/>
          <a:p>
            <a:r>
              <a:rPr lang="en-US" dirty="0">
                <a:effectLst>
                  <a:outerShdw blurRad="38100" dist="38100" dir="2700000" algn="tl">
                    <a:srgbClr val="000000">
                      <a:alpha val="43137"/>
                    </a:srgbClr>
                  </a:outerShdw>
                </a:effectLst>
                <a:latin typeface="Trefoil Sans Medium" panose="00000600000000000000" pitchFamily="50" charset="0"/>
              </a:rPr>
              <a:t>Membership 2017 - 2020</a:t>
            </a:r>
            <a:endParaRPr lang="en-US" dirty="0"/>
          </a:p>
        </p:txBody>
      </p:sp>
      <p:graphicFrame>
        <p:nvGraphicFramePr>
          <p:cNvPr id="4" name="Chart 3">
            <a:extLst>
              <a:ext uri="{FF2B5EF4-FFF2-40B4-BE49-F238E27FC236}">
                <a16:creationId xmlns:a16="http://schemas.microsoft.com/office/drawing/2014/main" id="{818A009E-0AC9-4E91-9B8D-66DF0CBD5EE4}"/>
              </a:ext>
            </a:extLst>
          </p:cNvPr>
          <p:cNvGraphicFramePr/>
          <p:nvPr/>
        </p:nvGraphicFramePr>
        <p:xfrm>
          <a:off x="174594" y="1401485"/>
          <a:ext cx="11842812" cy="51554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3893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A664-A6F4-C842-9479-66B4D30C7747}"/>
              </a:ext>
            </a:extLst>
          </p:cNvPr>
          <p:cNvSpPr>
            <a:spLocks noGrp="1"/>
          </p:cNvSpPr>
          <p:nvPr>
            <p:ph type="title"/>
          </p:nvPr>
        </p:nvSpPr>
        <p:spPr/>
        <p:txBody>
          <a:bodyPr/>
          <a:lstStyle/>
          <a:p>
            <a:r>
              <a:rPr lang="en-US" dirty="0">
                <a:effectLst>
                  <a:outerShdw blurRad="38100" dist="38100" dir="2700000" algn="tl">
                    <a:srgbClr val="000000">
                      <a:alpha val="43137"/>
                    </a:srgbClr>
                  </a:outerShdw>
                </a:effectLst>
                <a:latin typeface="Trefoil Sans Medium" panose="00000600000000000000" pitchFamily="50" charset="0"/>
              </a:rPr>
              <a:t>Membership Retention 2012-2020</a:t>
            </a:r>
            <a:endParaRPr lang="en-US" dirty="0"/>
          </a:p>
        </p:txBody>
      </p:sp>
      <p:graphicFrame>
        <p:nvGraphicFramePr>
          <p:cNvPr id="4" name="Chart 3">
            <a:extLst>
              <a:ext uri="{FF2B5EF4-FFF2-40B4-BE49-F238E27FC236}">
                <a16:creationId xmlns:a16="http://schemas.microsoft.com/office/drawing/2014/main" id="{35424029-29DA-41D9-B87A-AD6889F6D516}"/>
              </a:ext>
            </a:extLst>
          </p:cNvPr>
          <p:cNvGraphicFramePr/>
          <p:nvPr/>
        </p:nvGraphicFramePr>
        <p:xfrm>
          <a:off x="450026" y="1029810"/>
          <a:ext cx="10839633" cy="52756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472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C7542-C9D1-7943-874F-7B64915AA4CA}"/>
              </a:ext>
            </a:extLst>
          </p:cNvPr>
          <p:cNvSpPr>
            <a:spLocks noGrp="1"/>
          </p:cNvSpPr>
          <p:nvPr>
            <p:ph idx="1"/>
          </p:nvPr>
        </p:nvSpPr>
        <p:spPr>
          <a:xfrm>
            <a:off x="838200" y="1825625"/>
            <a:ext cx="10515600" cy="2619375"/>
          </a:xfrm>
        </p:spPr>
        <p:txBody>
          <a:bodyPr/>
          <a:lstStyle/>
          <a:p>
            <a:r>
              <a:rPr lang="en-US" dirty="0"/>
              <a:t>Board of Directors</a:t>
            </a:r>
          </a:p>
          <a:p>
            <a:r>
              <a:rPr lang="en-US" dirty="0"/>
              <a:t>Board Development Committee</a:t>
            </a:r>
          </a:p>
          <a:p>
            <a:r>
              <a:rPr lang="en-US" dirty="0"/>
              <a:t>Jane </a:t>
            </a:r>
            <a:r>
              <a:rPr lang="en-US" dirty="0" err="1"/>
              <a:t>Christyson</a:t>
            </a:r>
            <a:r>
              <a:rPr lang="en-US" dirty="0"/>
              <a:t>, CEO</a:t>
            </a:r>
          </a:p>
          <a:p>
            <a:r>
              <a:rPr lang="en-US" dirty="0"/>
              <a:t>Membership Delegates</a:t>
            </a:r>
          </a:p>
          <a:p>
            <a:r>
              <a:rPr lang="en-US" dirty="0"/>
              <a:t>National Delegates</a:t>
            </a:r>
          </a:p>
        </p:txBody>
      </p:sp>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r>
              <a:rPr lang="en-US" dirty="0"/>
              <a:t>Thank You</a:t>
            </a:r>
          </a:p>
        </p:txBody>
      </p:sp>
      <p:pic>
        <p:nvPicPr>
          <p:cNvPr id="5" name="Picture 4" descr="A group of people sitting at a table using a computer&#10;&#10;Description automatically generated">
            <a:extLst>
              <a:ext uri="{FF2B5EF4-FFF2-40B4-BE49-F238E27FC236}">
                <a16:creationId xmlns:a16="http://schemas.microsoft.com/office/drawing/2014/main" id="{6EF107FD-C7CD-4421-8512-771E22C8FA00}"/>
              </a:ext>
            </a:extLst>
          </p:cNvPr>
          <p:cNvPicPr>
            <a:picLocks noChangeAspect="1"/>
          </p:cNvPicPr>
          <p:nvPr/>
        </p:nvPicPr>
        <p:blipFill>
          <a:blip r:embed="rId3"/>
          <a:stretch>
            <a:fillRect/>
          </a:stretch>
        </p:blipFill>
        <p:spPr>
          <a:xfrm>
            <a:off x="6282267" y="1825625"/>
            <a:ext cx="5723467" cy="4292600"/>
          </a:xfrm>
          <a:prstGeom prst="rect">
            <a:avLst/>
          </a:prstGeom>
        </p:spPr>
      </p:pic>
    </p:spTree>
    <p:extLst>
      <p:ext uri="{BB962C8B-B14F-4D97-AF65-F5344CB8AC3E}">
        <p14:creationId xmlns:p14="http://schemas.microsoft.com/office/powerpoint/2010/main" val="693030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C653DAC-1B61-4FD2-A405-FFD9EFB433DD}"/>
              </a:ext>
            </a:extLst>
          </p:cNvPr>
          <p:cNvGraphicFramePr/>
          <p:nvPr/>
        </p:nvGraphicFramePr>
        <p:xfrm>
          <a:off x="690142" y="1908699"/>
          <a:ext cx="10707402" cy="472678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3">
            <a:extLst>
              <a:ext uri="{FF2B5EF4-FFF2-40B4-BE49-F238E27FC236}">
                <a16:creationId xmlns:a16="http://schemas.microsoft.com/office/drawing/2014/main" id="{C3F4B652-8430-4261-BF59-3A9819A031AC}"/>
              </a:ext>
            </a:extLst>
          </p:cNvPr>
          <p:cNvSpPr>
            <a:spLocks noGrp="1"/>
          </p:cNvSpPr>
          <p:nvPr>
            <p:ph type="title"/>
          </p:nvPr>
        </p:nvSpPr>
        <p:spPr>
          <a:xfrm>
            <a:off x="838200" y="365125"/>
            <a:ext cx="10515600" cy="625475"/>
          </a:xfrm>
        </p:spPr>
        <p:txBody>
          <a:bodyPr/>
          <a:lstStyle/>
          <a:p>
            <a:r>
              <a:rPr lang="en-US" dirty="0">
                <a:effectLst>
                  <a:outerShdw blurRad="38100" dist="38100" dir="2700000" algn="tl">
                    <a:srgbClr val="000000">
                      <a:alpha val="43137"/>
                    </a:srgbClr>
                  </a:outerShdw>
                </a:effectLst>
                <a:latin typeface="Trefoil Sans Medium" panose="00000600000000000000" pitchFamily="50" charset="0"/>
              </a:rPr>
              <a:t>Membership New &amp; Renewed</a:t>
            </a:r>
            <a:endParaRPr lang="en-US" dirty="0"/>
          </a:p>
        </p:txBody>
      </p:sp>
    </p:spTree>
    <p:extLst>
      <p:ext uri="{BB962C8B-B14F-4D97-AF65-F5344CB8AC3E}">
        <p14:creationId xmlns:p14="http://schemas.microsoft.com/office/powerpoint/2010/main" val="4176075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0FE8D4A4-9607-497D-8FA5-C42F1CBB7B99}"/>
              </a:ext>
            </a:extLst>
          </p:cNvPr>
          <p:cNvSpPr>
            <a:spLocks noGrp="1"/>
          </p:cNvSpPr>
          <p:nvPr>
            <p:ph type="title"/>
          </p:nvPr>
        </p:nvSpPr>
        <p:spPr>
          <a:xfrm>
            <a:off x="838200" y="365125"/>
            <a:ext cx="10515600" cy="625475"/>
          </a:xfrm>
        </p:spPr>
        <p:txBody>
          <a:bodyPr>
            <a:normAutofit/>
          </a:bodyPr>
          <a:lstStyle/>
          <a:p>
            <a:r>
              <a:rPr lang="en-US" b="0" dirty="0">
                <a:effectLst>
                  <a:outerShdw blurRad="38100" dist="38100" dir="2700000" algn="tl">
                    <a:srgbClr val="000000">
                      <a:alpha val="43137"/>
                    </a:srgbClr>
                  </a:outerShdw>
                </a:effectLst>
                <a:latin typeface="Trefoil Sans Medium" panose="00000600000000000000" pitchFamily="50" charset="0"/>
              </a:rPr>
              <a:t>Total Membership </a:t>
            </a:r>
            <a:r>
              <a:rPr lang="en-US" dirty="0">
                <a:effectLst>
                  <a:outerShdw blurRad="38100" dist="38100" dir="2700000" algn="tl">
                    <a:srgbClr val="000000">
                      <a:alpha val="43137"/>
                    </a:srgbClr>
                  </a:outerShdw>
                </a:effectLst>
                <a:latin typeface="Trefoil Sans Medium" panose="00000600000000000000" pitchFamily="50" charset="0"/>
              </a:rPr>
              <a:t>-  2020 Year End Wrap-up</a:t>
            </a:r>
            <a:endParaRPr lang="en-US" dirty="0"/>
          </a:p>
        </p:txBody>
      </p:sp>
      <p:graphicFrame>
        <p:nvGraphicFramePr>
          <p:cNvPr id="6" name="Table Placeholder 4">
            <a:extLst>
              <a:ext uri="{FF2B5EF4-FFF2-40B4-BE49-F238E27FC236}">
                <a16:creationId xmlns:a16="http://schemas.microsoft.com/office/drawing/2014/main" id="{150A06CB-8A95-456F-B082-43FE74A8EF9B}"/>
              </a:ext>
            </a:extLst>
          </p:cNvPr>
          <p:cNvGraphicFramePr>
            <a:graphicFrameLocks/>
          </p:cNvGraphicFramePr>
          <p:nvPr/>
        </p:nvGraphicFramePr>
        <p:xfrm>
          <a:off x="292311" y="1869430"/>
          <a:ext cx="11286559" cy="3936954"/>
        </p:xfrm>
        <a:graphic>
          <a:graphicData uri="http://schemas.openxmlformats.org/drawingml/2006/table">
            <a:tbl>
              <a:tblPr firstRow="1" bandRow="1">
                <a:tableStyleId>{5C22544A-7EE6-4342-B048-85BDC9FD1C3A}</a:tableStyleId>
              </a:tblPr>
              <a:tblGrid>
                <a:gridCol w="1421035">
                  <a:extLst>
                    <a:ext uri="{9D8B030D-6E8A-4147-A177-3AD203B41FA5}">
                      <a16:colId xmlns:a16="http://schemas.microsoft.com/office/drawing/2014/main" val="20000"/>
                    </a:ext>
                  </a:extLst>
                </a:gridCol>
                <a:gridCol w="1406821">
                  <a:extLst>
                    <a:ext uri="{9D8B030D-6E8A-4147-A177-3AD203B41FA5}">
                      <a16:colId xmlns:a16="http://schemas.microsoft.com/office/drawing/2014/main" val="2296973475"/>
                    </a:ext>
                  </a:extLst>
                </a:gridCol>
                <a:gridCol w="1686767">
                  <a:extLst>
                    <a:ext uri="{9D8B030D-6E8A-4147-A177-3AD203B41FA5}">
                      <a16:colId xmlns:a16="http://schemas.microsoft.com/office/drawing/2014/main" val="20001"/>
                    </a:ext>
                  </a:extLst>
                </a:gridCol>
                <a:gridCol w="2257312">
                  <a:extLst>
                    <a:ext uri="{9D8B030D-6E8A-4147-A177-3AD203B41FA5}">
                      <a16:colId xmlns:a16="http://schemas.microsoft.com/office/drawing/2014/main" val="20002"/>
                    </a:ext>
                  </a:extLst>
                </a:gridCol>
                <a:gridCol w="2257312">
                  <a:extLst>
                    <a:ext uri="{9D8B030D-6E8A-4147-A177-3AD203B41FA5}">
                      <a16:colId xmlns:a16="http://schemas.microsoft.com/office/drawing/2014/main" val="20003"/>
                    </a:ext>
                  </a:extLst>
                </a:gridCol>
                <a:gridCol w="2257312">
                  <a:extLst>
                    <a:ext uri="{9D8B030D-6E8A-4147-A177-3AD203B41FA5}">
                      <a16:colId xmlns:a16="http://schemas.microsoft.com/office/drawing/2014/main" val="2233803366"/>
                    </a:ext>
                  </a:extLst>
                </a:gridCol>
              </a:tblGrid>
              <a:tr h="609755">
                <a:tc gridSpan="2">
                  <a:txBody>
                    <a:bodyPr/>
                    <a:lstStyle/>
                    <a:p>
                      <a:pPr algn="ctr"/>
                      <a:r>
                        <a:rPr lang="en-US" sz="3200" dirty="0">
                          <a:latin typeface="Trefoil Sans"/>
                        </a:rPr>
                        <a:t>As of 9/30/20</a:t>
                      </a:r>
                    </a:p>
                  </a:txBody>
                  <a:tcPr marL="121920" marR="121920" marT="60960" marB="60960">
                    <a:lnL w="38100" cap="flat" cmpd="sng" algn="ctr">
                      <a:solidFill>
                        <a:prstClr val="white"/>
                      </a:solidFill>
                      <a:prstDash val="solid"/>
                      <a:round/>
                      <a:headEnd type="none" w="med" len="med"/>
                      <a:tailEnd type="none" w="med" len="med"/>
                    </a:lnL>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00984D"/>
                    </a:solidFill>
                  </a:tcPr>
                </a:tc>
                <a:tc hMerge="1">
                  <a:txBody>
                    <a:bodyPr/>
                    <a:lstStyle/>
                    <a:p>
                      <a:endParaRPr lang="en-US"/>
                    </a:p>
                  </a:txBody>
                  <a:tcPr/>
                </a:tc>
                <a:tc>
                  <a:txBody>
                    <a:bodyPr/>
                    <a:lstStyle/>
                    <a:p>
                      <a:pPr algn="ctr"/>
                      <a:r>
                        <a:rPr lang="en-US" sz="3200">
                          <a:latin typeface="Trefoil Sans"/>
                        </a:rPr>
                        <a:t>Girls</a:t>
                      </a:r>
                    </a:p>
                  </a:txBody>
                  <a:tcPr marL="121920" marR="121920" marT="60960" marB="60960">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FF3399"/>
                    </a:solidFill>
                  </a:tcPr>
                </a:tc>
                <a:tc>
                  <a:txBody>
                    <a:bodyPr/>
                    <a:lstStyle/>
                    <a:p>
                      <a:pPr algn="ctr"/>
                      <a:r>
                        <a:rPr lang="en-US" sz="3200">
                          <a:latin typeface="Trefoil Sans"/>
                        </a:rPr>
                        <a:t>Adults</a:t>
                      </a:r>
                    </a:p>
                  </a:txBody>
                  <a:tcPr marL="121920" marR="121920" marT="60960" marB="60960">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00B0F0"/>
                    </a:solidFill>
                  </a:tcPr>
                </a:tc>
                <a:tc>
                  <a:txBody>
                    <a:bodyPr/>
                    <a:lstStyle/>
                    <a:p>
                      <a:pPr algn="ctr"/>
                      <a:r>
                        <a:rPr lang="en-US" sz="3200">
                          <a:latin typeface="Trefoil Sans"/>
                        </a:rPr>
                        <a:t>Lifetime</a:t>
                      </a:r>
                    </a:p>
                  </a:txBody>
                  <a:tcPr marL="121920" marR="121920" marT="60960" marB="60960">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accent5"/>
                    </a:solidFill>
                  </a:tcPr>
                </a:tc>
                <a:tc>
                  <a:txBody>
                    <a:bodyPr/>
                    <a:lstStyle/>
                    <a:p>
                      <a:pPr algn="ctr"/>
                      <a:r>
                        <a:rPr lang="en-US" sz="3200">
                          <a:latin typeface="Trefoil Sans"/>
                        </a:rPr>
                        <a:t>Total</a:t>
                      </a:r>
                    </a:p>
                  </a:txBody>
                  <a:tcPr marL="121920" marR="121920" marT="60960" marB="60960">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00984D"/>
                    </a:solidFill>
                  </a:tcPr>
                </a:tc>
                <a:extLst>
                  <a:ext uri="{0D108BD9-81ED-4DB2-BD59-A6C34878D82A}">
                    <a16:rowId xmlns:a16="http://schemas.microsoft.com/office/drawing/2014/main" val="10000"/>
                  </a:ext>
                </a:extLst>
              </a:tr>
              <a:tr h="812800">
                <a:tc rowSpan="5">
                  <a:txBody>
                    <a:bodyPr/>
                    <a:lstStyle/>
                    <a:p>
                      <a:pPr algn="ctr"/>
                      <a:r>
                        <a:rPr lang="en-US" sz="1600">
                          <a:solidFill>
                            <a:srgbClr val="000000"/>
                          </a:solidFill>
                          <a:latin typeface="Trefoil Sans"/>
                        </a:rPr>
                        <a:t>Current</a:t>
                      </a:r>
                      <a:r>
                        <a:rPr lang="en-US" sz="1600" baseline="0">
                          <a:solidFill>
                            <a:srgbClr val="000000"/>
                          </a:solidFill>
                          <a:latin typeface="Trefoil Sans"/>
                        </a:rPr>
                        <a:t> </a:t>
                      </a:r>
                      <a:endParaRPr lang="en-US" sz="1600" baseline="0">
                        <a:solidFill>
                          <a:schemeClr val="tx1"/>
                        </a:solidFill>
                        <a:latin typeface="Trefoil Sans"/>
                      </a:endParaRPr>
                    </a:p>
                    <a:p>
                      <a:pPr algn="ctr"/>
                      <a:r>
                        <a:rPr lang="en-US" sz="1600" baseline="0">
                          <a:solidFill>
                            <a:srgbClr val="000000"/>
                          </a:solidFill>
                          <a:latin typeface="Trefoil Sans"/>
                        </a:rPr>
                        <a:t>Membership Year</a:t>
                      </a:r>
                      <a:endParaRPr lang="en-US" sz="1600">
                        <a:solidFill>
                          <a:srgbClr val="000000"/>
                        </a:solidFill>
                        <a:latin typeface="Trefoil Sans"/>
                      </a:endParaRPr>
                    </a:p>
                  </a:txBody>
                  <a:tcPr marL="121920" marR="121920" marT="60960" marB="60960" anchor="ctr">
                    <a:lnT w="381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2100" dirty="0">
                          <a:solidFill>
                            <a:srgbClr val="000000"/>
                          </a:solidFill>
                          <a:latin typeface="Trefoil Sans"/>
                        </a:rPr>
                        <a:t>2020 YE Goal</a:t>
                      </a:r>
                    </a:p>
                  </a:txBody>
                  <a:tcPr marL="162560" marR="162560" marT="81280" marB="81280" anchor="ctr">
                    <a:solidFill>
                      <a:srgbClr val="CCECFF"/>
                    </a:solidFill>
                  </a:tcPr>
                </a:tc>
                <a:tc>
                  <a:txBody>
                    <a:bodyPr/>
                    <a:lstStyle/>
                    <a:p>
                      <a:pPr algn="ctr"/>
                      <a:r>
                        <a:rPr lang="en-US" sz="3200" dirty="0">
                          <a:solidFill>
                            <a:srgbClr val="000000"/>
                          </a:solidFill>
                          <a:latin typeface="Trefoil Sans"/>
                        </a:rPr>
                        <a:t>25,350</a:t>
                      </a:r>
                    </a:p>
                  </a:txBody>
                  <a:tcPr marL="162560" marR="162560" marT="81280" marB="81280" anchor="ctr">
                    <a:lnT w="38100" cap="flat" cmpd="sng" algn="ctr">
                      <a:solidFill>
                        <a:prstClr val="white"/>
                      </a:solidFill>
                      <a:prstDash val="solid"/>
                      <a:round/>
                      <a:headEnd type="none" w="med" len="med"/>
                      <a:tailEnd type="none" w="med" len="med"/>
                    </a:lnT>
                    <a:solidFill>
                      <a:srgbClr val="CCECFF"/>
                    </a:solidFill>
                  </a:tcPr>
                </a:tc>
                <a:tc gridSpan="2">
                  <a:txBody>
                    <a:bodyPr/>
                    <a:lstStyle/>
                    <a:p>
                      <a:pPr algn="ctr"/>
                      <a:r>
                        <a:rPr lang="en-US" sz="3200" dirty="0">
                          <a:solidFill>
                            <a:srgbClr val="000000"/>
                          </a:solidFill>
                          <a:latin typeface="Trefoil Sans"/>
                        </a:rPr>
                        <a:t>12,410</a:t>
                      </a:r>
                    </a:p>
                  </a:txBody>
                  <a:tcPr marL="162560" marR="162560" marT="81280" marB="81280" anchor="ctr">
                    <a:lnT w="38100" cap="flat" cmpd="sng" algn="ctr">
                      <a:solidFill>
                        <a:prstClr val="white"/>
                      </a:solidFill>
                      <a:prstDash val="solid"/>
                      <a:round/>
                      <a:headEnd type="none" w="med" len="med"/>
                      <a:tailEnd type="none" w="med" len="med"/>
                    </a:lnT>
                    <a:solidFill>
                      <a:srgbClr val="CCECFF"/>
                    </a:solidFill>
                  </a:tcPr>
                </a:tc>
                <a:tc hMerge="1">
                  <a:txBody>
                    <a:bodyPr/>
                    <a:lstStyle/>
                    <a:p>
                      <a:pPr algn="ctr"/>
                      <a:endParaRPr lang="en-US" sz="1200">
                        <a:solidFill>
                          <a:schemeClr val="tx1"/>
                        </a:solidFill>
                        <a:latin typeface="Trefoil Sans"/>
                      </a:endParaRPr>
                    </a:p>
                  </a:txBody>
                  <a:tcPr anchor="ctr">
                    <a:solidFill>
                      <a:srgbClr val="92D050"/>
                    </a:solidFill>
                  </a:tcPr>
                </a:tc>
                <a:tc>
                  <a:txBody>
                    <a:bodyPr/>
                    <a:lstStyle/>
                    <a:p>
                      <a:pPr algn="ctr"/>
                      <a:r>
                        <a:rPr lang="en-US" sz="3200" dirty="0">
                          <a:solidFill>
                            <a:srgbClr val="000000"/>
                          </a:solidFill>
                          <a:latin typeface="Trefoil Sans"/>
                        </a:rPr>
                        <a:t>37,760</a:t>
                      </a:r>
                      <a:endParaRPr lang="en-US" dirty="0"/>
                    </a:p>
                  </a:txBody>
                  <a:tcPr marL="162560" marR="162560" marT="81280" marB="81280" anchor="ctr">
                    <a:lnT w="38100" cap="flat" cmpd="sng" algn="ctr">
                      <a:solidFill>
                        <a:prstClr val="white"/>
                      </a:solidFill>
                      <a:prstDash val="solid"/>
                      <a:round/>
                      <a:headEnd type="none" w="med" len="med"/>
                      <a:tailEnd type="none" w="med" len="med"/>
                    </a:lnT>
                    <a:solidFill>
                      <a:srgbClr val="CCECFF"/>
                    </a:solidFill>
                  </a:tcPr>
                </a:tc>
                <a:extLst>
                  <a:ext uri="{0D108BD9-81ED-4DB2-BD59-A6C34878D82A}">
                    <a16:rowId xmlns:a16="http://schemas.microsoft.com/office/drawing/2014/main" val="3499593658"/>
                  </a:ext>
                </a:extLst>
              </a:tr>
              <a:tr h="609600">
                <a:tc vMerge="1">
                  <a:txBody>
                    <a:bodyPr/>
                    <a:lstStyle/>
                    <a:p>
                      <a:pPr algn="ctr"/>
                      <a:endParaRPr lang="en-US" sz="1200">
                        <a:solidFill>
                          <a:schemeClr val="tx1"/>
                        </a:solidFill>
                        <a:latin typeface="Trefoil Sans"/>
                      </a:endParaRPr>
                    </a:p>
                  </a:txBody>
                  <a:tcPr anchor="ctr">
                    <a:solidFill>
                      <a:schemeClr val="bg1">
                        <a:lumMod val="85000"/>
                      </a:schemeClr>
                    </a:solidFill>
                  </a:tcPr>
                </a:tc>
                <a:tc>
                  <a:txBody>
                    <a:bodyPr/>
                    <a:lstStyle/>
                    <a:p>
                      <a:pPr algn="ctr"/>
                      <a:r>
                        <a:rPr lang="en-US" sz="1600" dirty="0">
                          <a:solidFill>
                            <a:srgbClr val="000000"/>
                          </a:solidFill>
                          <a:latin typeface="Trefoil Sans"/>
                        </a:rPr>
                        <a:t>2019 YE</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25,268</a:t>
                      </a:r>
                    </a:p>
                  </a:txBody>
                  <a:tcPr marL="121920" marR="121920" marT="60960" marB="60960" anchor="ct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refoil Sans"/>
                        </a:rPr>
                        <a:t>10,771</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1,735</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37,774</a:t>
                      </a:r>
                    </a:p>
                  </a:txBody>
                  <a:tcPr marL="121920" marR="121920" marT="60960" marB="60960" anchor="ctr">
                    <a:solidFill>
                      <a:schemeClr val="bg1">
                        <a:lumMod val="85000"/>
                      </a:schemeClr>
                    </a:solidFill>
                  </a:tcPr>
                </a:tc>
                <a:extLst>
                  <a:ext uri="{0D108BD9-81ED-4DB2-BD59-A6C34878D82A}">
                    <a16:rowId xmlns:a16="http://schemas.microsoft.com/office/drawing/2014/main" val="10003"/>
                  </a:ext>
                </a:extLst>
              </a:tr>
              <a:tr h="609600">
                <a:tc vMerge="1">
                  <a:txBody>
                    <a:bodyPr/>
                    <a:lstStyle/>
                    <a:p>
                      <a:endParaRPr lang="en-US"/>
                    </a:p>
                  </a:txBody>
                  <a:tcPr/>
                </a:tc>
                <a:tc>
                  <a:txBody>
                    <a:bodyPr/>
                    <a:lstStyle/>
                    <a:p>
                      <a:pPr algn="ctr"/>
                      <a:r>
                        <a:rPr lang="en-US" sz="1600" dirty="0">
                          <a:solidFill>
                            <a:srgbClr val="000000"/>
                          </a:solidFill>
                          <a:latin typeface="Trefoil Sans"/>
                        </a:rPr>
                        <a:t>2020 E</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23,086</a:t>
                      </a:r>
                    </a:p>
                  </a:txBody>
                  <a:tcPr marL="121920" marR="121920" marT="60960" marB="60960" anchor="ct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refoil Sans"/>
                        </a:rPr>
                        <a:t>9,533</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1,966</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34,585</a:t>
                      </a:r>
                    </a:p>
                  </a:txBody>
                  <a:tcPr marL="121920" marR="121920" marT="60960" marB="60960" anchor="ctr">
                    <a:solidFill>
                      <a:schemeClr val="bg1">
                        <a:lumMod val="85000"/>
                      </a:schemeClr>
                    </a:solidFill>
                  </a:tcPr>
                </a:tc>
                <a:extLst>
                  <a:ext uri="{0D108BD9-81ED-4DB2-BD59-A6C34878D82A}">
                    <a16:rowId xmlns:a16="http://schemas.microsoft.com/office/drawing/2014/main" val="3093672651"/>
                  </a:ext>
                </a:extLst>
              </a:tr>
              <a:tr h="855083">
                <a:tc vMerge="1">
                  <a:txBody>
                    <a:bodyPr/>
                    <a:lstStyle/>
                    <a:p>
                      <a:pPr algn="ctr"/>
                      <a:endParaRPr lang="en-US" sz="1200">
                        <a:solidFill>
                          <a:schemeClr val="tx1"/>
                        </a:solidFill>
                        <a:latin typeface="Trefoil Sans"/>
                      </a:endParaRPr>
                    </a:p>
                  </a:txBody>
                  <a:tcPr anchor="ctr">
                    <a:lnT w="381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1600">
                          <a:solidFill>
                            <a:srgbClr val="000000"/>
                          </a:solidFill>
                          <a:latin typeface="Trefoil Sans"/>
                        </a:rPr>
                        <a:t>Year over year </a:t>
                      </a:r>
                      <a:endParaRPr lang="en-US" sz="1600">
                        <a:solidFill>
                          <a:schemeClr val="tx1"/>
                        </a:solidFill>
                        <a:latin typeface="Trefoil Sans"/>
                      </a:endParaRPr>
                    </a:p>
                    <a:p>
                      <a:pPr algn="ctr"/>
                      <a:r>
                        <a:rPr lang="en-US" sz="1600">
                          <a:solidFill>
                            <a:srgbClr val="000000"/>
                          </a:solidFill>
                          <a:latin typeface="Trefoil Sans"/>
                        </a:rPr>
                        <a:t>% Change</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-8.64%</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-11.49%</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13.31%</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-8.44%</a:t>
                      </a:r>
                    </a:p>
                  </a:txBody>
                  <a:tcPr marL="121920" marR="121920" marT="60960" marB="60960" anchor="ctr">
                    <a:solidFill>
                      <a:schemeClr val="bg1">
                        <a:lumMod val="85000"/>
                      </a:schemeClr>
                    </a:solidFill>
                  </a:tcPr>
                </a:tc>
                <a:extLst>
                  <a:ext uri="{0D108BD9-81ED-4DB2-BD59-A6C34878D82A}">
                    <a16:rowId xmlns:a16="http://schemas.microsoft.com/office/drawing/2014/main" val="787277076"/>
                  </a:ext>
                </a:extLst>
              </a:tr>
              <a:tr h="440116">
                <a:tc vMerge="1">
                  <a:txBody>
                    <a:bodyPr/>
                    <a:lstStyle/>
                    <a:p>
                      <a:pPr algn="ctr"/>
                      <a:endParaRPr lang="en-US" sz="1200">
                        <a:solidFill>
                          <a:schemeClr val="tx1"/>
                        </a:solidFill>
                        <a:latin typeface="Trefoil Sans"/>
                      </a:endParaRPr>
                    </a:p>
                  </a:txBody>
                  <a:tcPr anchor="ctr">
                    <a:lnT w="381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1600">
                          <a:solidFill>
                            <a:srgbClr val="000000"/>
                          </a:solidFill>
                          <a:latin typeface="Trefoil Sans"/>
                        </a:rPr>
                        <a:t>% of Goal</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91.07%</a:t>
                      </a:r>
                    </a:p>
                  </a:txBody>
                  <a:tcPr marL="121920" marR="121920" marT="60960" marB="60960" anchor="ctr">
                    <a:solidFill>
                      <a:schemeClr val="bg1">
                        <a:lumMod val="85000"/>
                      </a:schemeClr>
                    </a:solidFill>
                  </a:tcPr>
                </a:tc>
                <a:tc gridSpan="2">
                  <a:txBody>
                    <a:bodyPr/>
                    <a:lstStyle/>
                    <a:p>
                      <a:pPr algn="ctr"/>
                      <a:r>
                        <a:rPr lang="en-US" sz="1600" dirty="0">
                          <a:solidFill>
                            <a:srgbClr val="000000"/>
                          </a:solidFill>
                          <a:latin typeface="Trefoil Sans"/>
                        </a:rPr>
                        <a:t>92.66%</a:t>
                      </a:r>
                    </a:p>
                  </a:txBody>
                  <a:tcPr marL="121920" marR="121920" marT="60960" marB="60960" anchor="ctr">
                    <a:solidFill>
                      <a:schemeClr val="bg1">
                        <a:lumMod val="85000"/>
                      </a:schemeClr>
                    </a:solidFill>
                  </a:tcPr>
                </a:tc>
                <a:tc hMerge="1">
                  <a:txBody>
                    <a:bodyPr/>
                    <a:lstStyle/>
                    <a:p>
                      <a:pPr algn="ctr"/>
                      <a:endParaRPr lang="en-US">
                        <a:solidFill>
                          <a:schemeClr val="tx1"/>
                        </a:solidFill>
                        <a:latin typeface="Trefoil Sans"/>
                      </a:endParaRPr>
                    </a:p>
                  </a:txBody>
                  <a:tcPr anchor="ctr">
                    <a:solidFill>
                      <a:schemeClr val="bg1">
                        <a:lumMod val="85000"/>
                      </a:schemeClr>
                    </a:solidFill>
                  </a:tcPr>
                </a:tc>
                <a:tc>
                  <a:txBody>
                    <a:bodyPr/>
                    <a:lstStyle/>
                    <a:p>
                      <a:pPr algn="ctr"/>
                      <a:r>
                        <a:rPr lang="en-US" sz="1600" dirty="0">
                          <a:solidFill>
                            <a:schemeClr val="tx1"/>
                          </a:solidFill>
                          <a:latin typeface="Trefoil Sans"/>
                        </a:rPr>
                        <a:t>91.59%</a:t>
                      </a:r>
                    </a:p>
                  </a:txBody>
                  <a:tcPr marL="121920" marR="121920" marT="60960" marB="60960" anchor="ctr">
                    <a:solidFill>
                      <a:schemeClr val="bg1">
                        <a:lumMod val="85000"/>
                      </a:schemeClr>
                    </a:solidFill>
                  </a:tcPr>
                </a:tc>
                <a:extLst>
                  <a:ext uri="{0D108BD9-81ED-4DB2-BD59-A6C34878D82A}">
                    <a16:rowId xmlns:a16="http://schemas.microsoft.com/office/drawing/2014/main" val="3544301034"/>
                  </a:ext>
                </a:extLst>
              </a:tr>
            </a:tbl>
          </a:graphicData>
        </a:graphic>
      </p:graphicFrame>
    </p:spTree>
    <p:extLst>
      <p:ext uri="{BB962C8B-B14F-4D97-AF65-F5344CB8AC3E}">
        <p14:creationId xmlns:p14="http://schemas.microsoft.com/office/powerpoint/2010/main" val="3284931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720E048-E387-4273-BEBA-5C67AC505B75}"/>
              </a:ext>
            </a:extLst>
          </p:cNvPr>
          <p:cNvSpPr>
            <a:spLocks noGrp="1"/>
          </p:cNvSpPr>
          <p:nvPr>
            <p:ph type="title"/>
          </p:nvPr>
        </p:nvSpPr>
        <p:spPr>
          <a:xfrm>
            <a:off x="838200" y="365125"/>
            <a:ext cx="10515600" cy="625475"/>
          </a:xfrm>
        </p:spPr>
        <p:txBody>
          <a:bodyPr>
            <a:normAutofit/>
          </a:bodyPr>
          <a:lstStyle/>
          <a:p>
            <a:r>
              <a:rPr lang="en-US" b="0" dirty="0">
                <a:effectLst>
                  <a:outerShdw blurRad="38100" dist="38100" dir="2700000" algn="tl">
                    <a:srgbClr val="000000">
                      <a:alpha val="43137"/>
                    </a:srgbClr>
                  </a:outerShdw>
                </a:effectLst>
                <a:latin typeface="Trefoil Sans Medium" panose="00000600000000000000" pitchFamily="50" charset="0"/>
              </a:rPr>
              <a:t>Total Membership YTD 2021 – Current Membership Snapshot</a:t>
            </a:r>
            <a:endParaRPr lang="en-US" dirty="0"/>
          </a:p>
        </p:txBody>
      </p:sp>
      <p:graphicFrame>
        <p:nvGraphicFramePr>
          <p:cNvPr id="6" name="Table Placeholder 4">
            <a:extLst>
              <a:ext uri="{FF2B5EF4-FFF2-40B4-BE49-F238E27FC236}">
                <a16:creationId xmlns:a16="http://schemas.microsoft.com/office/drawing/2014/main" id="{7ECFC82D-D9D9-46A2-BB0E-86F13A98D5BB}"/>
              </a:ext>
            </a:extLst>
          </p:cNvPr>
          <p:cNvGraphicFramePr>
            <a:graphicFrameLocks/>
          </p:cNvGraphicFramePr>
          <p:nvPr/>
        </p:nvGraphicFramePr>
        <p:xfrm>
          <a:off x="292311" y="1869430"/>
          <a:ext cx="11286559" cy="3936954"/>
        </p:xfrm>
        <a:graphic>
          <a:graphicData uri="http://schemas.openxmlformats.org/drawingml/2006/table">
            <a:tbl>
              <a:tblPr firstRow="1" bandRow="1">
                <a:tableStyleId>{5C22544A-7EE6-4342-B048-85BDC9FD1C3A}</a:tableStyleId>
              </a:tblPr>
              <a:tblGrid>
                <a:gridCol w="1421035">
                  <a:extLst>
                    <a:ext uri="{9D8B030D-6E8A-4147-A177-3AD203B41FA5}">
                      <a16:colId xmlns:a16="http://schemas.microsoft.com/office/drawing/2014/main" val="20000"/>
                    </a:ext>
                  </a:extLst>
                </a:gridCol>
                <a:gridCol w="1406821">
                  <a:extLst>
                    <a:ext uri="{9D8B030D-6E8A-4147-A177-3AD203B41FA5}">
                      <a16:colId xmlns:a16="http://schemas.microsoft.com/office/drawing/2014/main" val="2296973475"/>
                    </a:ext>
                  </a:extLst>
                </a:gridCol>
                <a:gridCol w="1686767">
                  <a:extLst>
                    <a:ext uri="{9D8B030D-6E8A-4147-A177-3AD203B41FA5}">
                      <a16:colId xmlns:a16="http://schemas.microsoft.com/office/drawing/2014/main" val="20001"/>
                    </a:ext>
                  </a:extLst>
                </a:gridCol>
                <a:gridCol w="2257312">
                  <a:extLst>
                    <a:ext uri="{9D8B030D-6E8A-4147-A177-3AD203B41FA5}">
                      <a16:colId xmlns:a16="http://schemas.microsoft.com/office/drawing/2014/main" val="20002"/>
                    </a:ext>
                  </a:extLst>
                </a:gridCol>
                <a:gridCol w="2257312">
                  <a:extLst>
                    <a:ext uri="{9D8B030D-6E8A-4147-A177-3AD203B41FA5}">
                      <a16:colId xmlns:a16="http://schemas.microsoft.com/office/drawing/2014/main" val="20003"/>
                    </a:ext>
                  </a:extLst>
                </a:gridCol>
                <a:gridCol w="2257312">
                  <a:extLst>
                    <a:ext uri="{9D8B030D-6E8A-4147-A177-3AD203B41FA5}">
                      <a16:colId xmlns:a16="http://schemas.microsoft.com/office/drawing/2014/main" val="2233803366"/>
                    </a:ext>
                  </a:extLst>
                </a:gridCol>
              </a:tblGrid>
              <a:tr h="609755">
                <a:tc gridSpan="2">
                  <a:txBody>
                    <a:bodyPr/>
                    <a:lstStyle/>
                    <a:p>
                      <a:pPr algn="ctr"/>
                      <a:r>
                        <a:rPr lang="en-US" sz="3200" dirty="0">
                          <a:latin typeface="Trefoil Sans"/>
                        </a:rPr>
                        <a:t>As of 4/5/20</a:t>
                      </a:r>
                    </a:p>
                  </a:txBody>
                  <a:tcPr marL="121920" marR="121920" marT="60960" marB="60960">
                    <a:lnL w="38100" cap="flat" cmpd="sng" algn="ctr">
                      <a:solidFill>
                        <a:prstClr val="white"/>
                      </a:solidFill>
                      <a:prstDash val="solid"/>
                      <a:round/>
                      <a:headEnd type="none" w="med" len="med"/>
                      <a:tailEnd type="none" w="med" len="med"/>
                    </a:lnL>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00984D"/>
                    </a:solidFill>
                  </a:tcPr>
                </a:tc>
                <a:tc hMerge="1">
                  <a:txBody>
                    <a:bodyPr/>
                    <a:lstStyle/>
                    <a:p>
                      <a:endParaRPr lang="en-US"/>
                    </a:p>
                  </a:txBody>
                  <a:tcPr/>
                </a:tc>
                <a:tc>
                  <a:txBody>
                    <a:bodyPr/>
                    <a:lstStyle/>
                    <a:p>
                      <a:pPr algn="ctr"/>
                      <a:r>
                        <a:rPr lang="en-US" sz="3200">
                          <a:latin typeface="Trefoil Sans"/>
                        </a:rPr>
                        <a:t>Girls</a:t>
                      </a:r>
                    </a:p>
                  </a:txBody>
                  <a:tcPr marL="121920" marR="121920" marT="60960" marB="60960">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FF3399"/>
                    </a:solidFill>
                  </a:tcPr>
                </a:tc>
                <a:tc>
                  <a:txBody>
                    <a:bodyPr/>
                    <a:lstStyle/>
                    <a:p>
                      <a:pPr algn="ctr"/>
                      <a:r>
                        <a:rPr lang="en-US" sz="3200">
                          <a:latin typeface="Trefoil Sans"/>
                        </a:rPr>
                        <a:t>Adults</a:t>
                      </a:r>
                    </a:p>
                  </a:txBody>
                  <a:tcPr marL="121920" marR="121920" marT="60960" marB="60960">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00B0F0"/>
                    </a:solidFill>
                  </a:tcPr>
                </a:tc>
                <a:tc>
                  <a:txBody>
                    <a:bodyPr/>
                    <a:lstStyle/>
                    <a:p>
                      <a:pPr algn="ctr"/>
                      <a:r>
                        <a:rPr lang="en-US" sz="3200">
                          <a:latin typeface="Trefoil Sans"/>
                        </a:rPr>
                        <a:t>Lifetime</a:t>
                      </a:r>
                    </a:p>
                  </a:txBody>
                  <a:tcPr marL="121920" marR="121920" marT="60960" marB="60960">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accent5"/>
                    </a:solidFill>
                  </a:tcPr>
                </a:tc>
                <a:tc>
                  <a:txBody>
                    <a:bodyPr/>
                    <a:lstStyle/>
                    <a:p>
                      <a:pPr algn="ctr"/>
                      <a:r>
                        <a:rPr lang="en-US" sz="3200">
                          <a:latin typeface="Trefoil Sans"/>
                        </a:rPr>
                        <a:t>Total</a:t>
                      </a:r>
                    </a:p>
                  </a:txBody>
                  <a:tcPr marL="121920" marR="121920" marT="60960" marB="60960">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rgbClr val="00984D"/>
                    </a:solidFill>
                  </a:tcPr>
                </a:tc>
                <a:extLst>
                  <a:ext uri="{0D108BD9-81ED-4DB2-BD59-A6C34878D82A}">
                    <a16:rowId xmlns:a16="http://schemas.microsoft.com/office/drawing/2014/main" val="10000"/>
                  </a:ext>
                </a:extLst>
              </a:tr>
              <a:tr h="812800">
                <a:tc rowSpan="5">
                  <a:txBody>
                    <a:bodyPr/>
                    <a:lstStyle/>
                    <a:p>
                      <a:pPr algn="ctr"/>
                      <a:r>
                        <a:rPr lang="en-US" sz="1600">
                          <a:solidFill>
                            <a:srgbClr val="000000"/>
                          </a:solidFill>
                          <a:latin typeface="Trefoil Sans"/>
                        </a:rPr>
                        <a:t>Current</a:t>
                      </a:r>
                      <a:r>
                        <a:rPr lang="en-US" sz="1600" baseline="0">
                          <a:solidFill>
                            <a:srgbClr val="000000"/>
                          </a:solidFill>
                          <a:latin typeface="Trefoil Sans"/>
                        </a:rPr>
                        <a:t> </a:t>
                      </a:r>
                      <a:endParaRPr lang="en-US" sz="1600" baseline="0">
                        <a:solidFill>
                          <a:schemeClr val="tx1"/>
                        </a:solidFill>
                        <a:latin typeface="Trefoil Sans"/>
                      </a:endParaRPr>
                    </a:p>
                    <a:p>
                      <a:pPr algn="ctr"/>
                      <a:r>
                        <a:rPr lang="en-US" sz="1600" baseline="0">
                          <a:solidFill>
                            <a:srgbClr val="000000"/>
                          </a:solidFill>
                          <a:latin typeface="Trefoil Sans"/>
                        </a:rPr>
                        <a:t>Membership Year</a:t>
                      </a:r>
                      <a:endParaRPr lang="en-US" sz="1600">
                        <a:solidFill>
                          <a:srgbClr val="000000"/>
                        </a:solidFill>
                        <a:latin typeface="Trefoil Sans"/>
                      </a:endParaRPr>
                    </a:p>
                  </a:txBody>
                  <a:tcPr marL="121920" marR="121920" marT="60960" marB="60960" anchor="ctr">
                    <a:lnT w="381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2100">
                          <a:solidFill>
                            <a:srgbClr val="000000"/>
                          </a:solidFill>
                          <a:latin typeface="Trefoil Sans"/>
                        </a:rPr>
                        <a:t>2021 YE Goal</a:t>
                      </a:r>
                    </a:p>
                  </a:txBody>
                  <a:tcPr marL="162560" marR="162560" marT="81280" marB="81280" anchor="ctr">
                    <a:solidFill>
                      <a:srgbClr val="CCECFF"/>
                    </a:solidFill>
                  </a:tcPr>
                </a:tc>
                <a:tc>
                  <a:txBody>
                    <a:bodyPr/>
                    <a:lstStyle/>
                    <a:p>
                      <a:pPr algn="ctr"/>
                      <a:r>
                        <a:rPr lang="en-US" sz="3200">
                          <a:solidFill>
                            <a:srgbClr val="000000"/>
                          </a:solidFill>
                          <a:latin typeface="Trefoil Sans"/>
                        </a:rPr>
                        <a:t>19,950</a:t>
                      </a:r>
                    </a:p>
                  </a:txBody>
                  <a:tcPr marL="162560" marR="162560" marT="81280" marB="81280" anchor="ctr">
                    <a:lnT w="38100" cap="flat" cmpd="sng" algn="ctr">
                      <a:solidFill>
                        <a:prstClr val="white"/>
                      </a:solidFill>
                      <a:prstDash val="solid"/>
                      <a:round/>
                      <a:headEnd type="none" w="med" len="med"/>
                      <a:tailEnd type="none" w="med" len="med"/>
                    </a:lnT>
                    <a:solidFill>
                      <a:srgbClr val="CCECFF"/>
                    </a:solidFill>
                  </a:tcPr>
                </a:tc>
                <a:tc gridSpan="2">
                  <a:txBody>
                    <a:bodyPr/>
                    <a:lstStyle/>
                    <a:p>
                      <a:pPr algn="ctr"/>
                      <a:r>
                        <a:rPr lang="en-US" sz="3200">
                          <a:solidFill>
                            <a:srgbClr val="000000"/>
                          </a:solidFill>
                          <a:latin typeface="Trefoil Sans"/>
                        </a:rPr>
                        <a:t>11,505</a:t>
                      </a:r>
                    </a:p>
                  </a:txBody>
                  <a:tcPr marL="162560" marR="162560" marT="81280" marB="81280" anchor="ctr">
                    <a:lnT w="38100" cap="flat" cmpd="sng" algn="ctr">
                      <a:solidFill>
                        <a:prstClr val="white"/>
                      </a:solidFill>
                      <a:prstDash val="solid"/>
                      <a:round/>
                      <a:headEnd type="none" w="med" len="med"/>
                      <a:tailEnd type="none" w="med" len="med"/>
                    </a:lnT>
                    <a:solidFill>
                      <a:srgbClr val="CCECFF"/>
                    </a:solidFill>
                  </a:tcPr>
                </a:tc>
                <a:tc hMerge="1">
                  <a:txBody>
                    <a:bodyPr/>
                    <a:lstStyle/>
                    <a:p>
                      <a:pPr algn="ctr"/>
                      <a:endParaRPr lang="en-US" sz="1200">
                        <a:solidFill>
                          <a:schemeClr val="tx1"/>
                        </a:solidFill>
                        <a:latin typeface="Trefoil Sans"/>
                      </a:endParaRPr>
                    </a:p>
                  </a:txBody>
                  <a:tcPr anchor="ctr">
                    <a:solidFill>
                      <a:srgbClr val="92D050"/>
                    </a:solidFill>
                  </a:tcPr>
                </a:tc>
                <a:tc>
                  <a:txBody>
                    <a:bodyPr/>
                    <a:lstStyle/>
                    <a:p>
                      <a:pPr algn="ctr"/>
                      <a:r>
                        <a:rPr lang="en-US" sz="3200">
                          <a:solidFill>
                            <a:srgbClr val="000000"/>
                          </a:solidFill>
                          <a:latin typeface="Trefoil Sans"/>
                        </a:rPr>
                        <a:t>31,455</a:t>
                      </a:r>
                      <a:endParaRPr lang="en-US"/>
                    </a:p>
                  </a:txBody>
                  <a:tcPr marL="162560" marR="162560" marT="81280" marB="81280" anchor="ctr">
                    <a:lnT w="38100" cap="flat" cmpd="sng" algn="ctr">
                      <a:solidFill>
                        <a:prstClr val="white"/>
                      </a:solidFill>
                      <a:prstDash val="solid"/>
                      <a:round/>
                      <a:headEnd type="none" w="med" len="med"/>
                      <a:tailEnd type="none" w="med" len="med"/>
                    </a:lnT>
                    <a:solidFill>
                      <a:srgbClr val="CCECFF"/>
                    </a:solidFill>
                  </a:tcPr>
                </a:tc>
                <a:extLst>
                  <a:ext uri="{0D108BD9-81ED-4DB2-BD59-A6C34878D82A}">
                    <a16:rowId xmlns:a16="http://schemas.microsoft.com/office/drawing/2014/main" val="3499593658"/>
                  </a:ext>
                </a:extLst>
              </a:tr>
              <a:tr h="609600">
                <a:tc vMerge="1">
                  <a:txBody>
                    <a:bodyPr/>
                    <a:lstStyle/>
                    <a:p>
                      <a:pPr algn="ctr"/>
                      <a:endParaRPr lang="en-US" sz="1200">
                        <a:solidFill>
                          <a:schemeClr val="tx1"/>
                        </a:solidFill>
                        <a:latin typeface="Trefoil Sans"/>
                      </a:endParaRPr>
                    </a:p>
                  </a:txBody>
                  <a:tcPr anchor="ctr">
                    <a:solidFill>
                      <a:schemeClr val="bg1">
                        <a:lumMod val="85000"/>
                      </a:schemeClr>
                    </a:solidFill>
                  </a:tcPr>
                </a:tc>
                <a:tc>
                  <a:txBody>
                    <a:bodyPr/>
                    <a:lstStyle/>
                    <a:p>
                      <a:pPr algn="ctr"/>
                      <a:r>
                        <a:rPr lang="en-US" sz="1600">
                          <a:solidFill>
                            <a:srgbClr val="000000"/>
                          </a:solidFill>
                          <a:latin typeface="Trefoil Sans"/>
                        </a:rPr>
                        <a:t>2020 YTD</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22,629</a:t>
                      </a:r>
                    </a:p>
                  </a:txBody>
                  <a:tcPr marL="121920" marR="121920" marT="60960" marB="60960" anchor="ct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refoil Sans"/>
                        </a:rPr>
                        <a:t>9,372</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1,952</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33,953</a:t>
                      </a:r>
                    </a:p>
                  </a:txBody>
                  <a:tcPr marL="121920" marR="121920" marT="60960" marB="60960" anchor="ctr">
                    <a:solidFill>
                      <a:schemeClr val="bg1">
                        <a:lumMod val="85000"/>
                      </a:schemeClr>
                    </a:solidFill>
                  </a:tcPr>
                </a:tc>
                <a:extLst>
                  <a:ext uri="{0D108BD9-81ED-4DB2-BD59-A6C34878D82A}">
                    <a16:rowId xmlns:a16="http://schemas.microsoft.com/office/drawing/2014/main" val="10003"/>
                  </a:ext>
                </a:extLst>
              </a:tr>
              <a:tr h="609600">
                <a:tc vMerge="1">
                  <a:txBody>
                    <a:bodyPr/>
                    <a:lstStyle/>
                    <a:p>
                      <a:endParaRPr lang="en-US"/>
                    </a:p>
                  </a:txBody>
                  <a:tcPr/>
                </a:tc>
                <a:tc>
                  <a:txBody>
                    <a:bodyPr/>
                    <a:lstStyle/>
                    <a:p>
                      <a:pPr algn="ctr"/>
                      <a:r>
                        <a:rPr lang="en-US" sz="1600">
                          <a:solidFill>
                            <a:srgbClr val="000000"/>
                          </a:solidFill>
                          <a:latin typeface="Trefoil Sans"/>
                        </a:rPr>
                        <a:t>2021 YTD</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16,296</a:t>
                      </a:r>
                    </a:p>
                  </a:txBody>
                  <a:tcPr marL="121920" marR="121920" marT="60960" marB="60960" anchor="ctr">
                    <a:solidFill>
                      <a:schemeClr val="bg1">
                        <a:lumMod val="8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Trefoil Sans"/>
                        </a:rPr>
                        <a:t>6,388</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2,038</a:t>
                      </a:r>
                    </a:p>
                  </a:txBody>
                  <a:tcPr marL="121920" marR="121920" marT="60960" marB="60960" anchor="ctr">
                    <a:solidFill>
                      <a:schemeClr val="bg1">
                        <a:lumMod val="85000"/>
                      </a:schemeClr>
                    </a:solidFill>
                  </a:tcPr>
                </a:tc>
                <a:tc>
                  <a:txBody>
                    <a:bodyPr/>
                    <a:lstStyle/>
                    <a:p>
                      <a:pPr algn="ctr"/>
                      <a:r>
                        <a:rPr lang="en-US" sz="3200" dirty="0">
                          <a:solidFill>
                            <a:srgbClr val="000000"/>
                          </a:solidFill>
                          <a:latin typeface="Trefoil Sans"/>
                        </a:rPr>
                        <a:t>24,722</a:t>
                      </a:r>
                    </a:p>
                  </a:txBody>
                  <a:tcPr marL="121920" marR="121920" marT="60960" marB="60960" anchor="ctr">
                    <a:solidFill>
                      <a:schemeClr val="bg1">
                        <a:lumMod val="85000"/>
                      </a:schemeClr>
                    </a:solidFill>
                  </a:tcPr>
                </a:tc>
                <a:extLst>
                  <a:ext uri="{0D108BD9-81ED-4DB2-BD59-A6C34878D82A}">
                    <a16:rowId xmlns:a16="http://schemas.microsoft.com/office/drawing/2014/main" val="3093672651"/>
                  </a:ext>
                </a:extLst>
              </a:tr>
              <a:tr h="855083">
                <a:tc vMerge="1">
                  <a:txBody>
                    <a:bodyPr/>
                    <a:lstStyle/>
                    <a:p>
                      <a:pPr algn="ctr"/>
                      <a:endParaRPr lang="en-US" sz="1200">
                        <a:solidFill>
                          <a:schemeClr val="tx1"/>
                        </a:solidFill>
                        <a:latin typeface="Trefoil Sans"/>
                      </a:endParaRPr>
                    </a:p>
                  </a:txBody>
                  <a:tcPr anchor="ctr">
                    <a:lnT w="381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1600">
                          <a:solidFill>
                            <a:srgbClr val="000000"/>
                          </a:solidFill>
                          <a:latin typeface="Trefoil Sans"/>
                        </a:rPr>
                        <a:t>Year over year </a:t>
                      </a:r>
                      <a:endParaRPr lang="en-US" sz="1600">
                        <a:solidFill>
                          <a:schemeClr val="tx1"/>
                        </a:solidFill>
                        <a:latin typeface="Trefoil Sans"/>
                      </a:endParaRPr>
                    </a:p>
                    <a:p>
                      <a:pPr algn="ctr"/>
                      <a:r>
                        <a:rPr lang="en-US" sz="1600">
                          <a:solidFill>
                            <a:srgbClr val="000000"/>
                          </a:solidFill>
                          <a:latin typeface="Trefoil Sans"/>
                        </a:rPr>
                        <a:t>% Change</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-27.99%</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-31.84%</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4.41%</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-27.19%</a:t>
                      </a:r>
                    </a:p>
                  </a:txBody>
                  <a:tcPr marL="121920" marR="121920" marT="60960" marB="60960" anchor="ctr">
                    <a:solidFill>
                      <a:schemeClr val="bg1">
                        <a:lumMod val="85000"/>
                      </a:schemeClr>
                    </a:solidFill>
                  </a:tcPr>
                </a:tc>
                <a:extLst>
                  <a:ext uri="{0D108BD9-81ED-4DB2-BD59-A6C34878D82A}">
                    <a16:rowId xmlns:a16="http://schemas.microsoft.com/office/drawing/2014/main" val="787277076"/>
                  </a:ext>
                </a:extLst>
              </a:tr>
              <a:tr h="440116">
                <a:tc vMerge="1">
                  <a:txBody>
                    <a:bodyPr/>
                    <a:lstStyle/>
                    <a:p>
                      <a:pPr algn="ctr"/>
                      <a:endParaRPr lang="en-US" sz="1200">
                        <a:solidFill>
                          <a:schemeClr val="tx1"/>
                        </a:solidFill>
                        <a:latin typeface="Trefoil Sans"/>
                      </a:endParaRPr>
                    </a:p>
                  </a:txBody>
                  <a:tcPr anchor="ctr">
                    <a:lnT w="381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1600">
                          <a:solidFill>
                            <a:srgbClr val="000000"/>
                          </a:solidFill>
                          <a:latin typeface="Trefoil Sans"/>
                        </a:rPr>
                        <a:t>% of Goal</a:t>
                      </a:r>
                    </a:p>
                  </a:txBody>
                  <a:tcPr marL="121920" marR="121920" marT="60960" marB="60960" anchor="ctr">
                    <a:solidFill>
                      <a:schemeClr val="bg1">
                        <a:lumMod val="85000"/>
                      </a:schemeClr>
                    </a:solidFill>
                  </a:tcPr>
                </a:tc>
                <a:tc>
                  <a:txBody>
                    <a:bodyPr/>
                    <a:lstStyle/>
                    <a:p>
                      <a:pPr algn="ctr"/>
                      <a:r>
                        <a:rPr lang="en-US" sz="1600" dirty="0">
                          <a:solidFill>
                            <a:srgbClr val="000000"/>
                          </a:solidFill>
                          <a:latin typeface="Trefoil Sans"/>
                        </a:rPr>
                        <a:t>81.68%</a:t>
                      </a:r>
                    </a:p>
                  </a:txBody>
                  <a:tcPr marL="121920" marR="121920" marT="60960" marB="60960" anchor="ctr">
                    <a:solidFill>
                      <a:schemeClr val="bg1">
                        <a:lumMod val="85000"/>
                      </a:schemeClr>
                    </a:solidFill>
                  </a:tcPr>
                </a:tc>
                <a:tc gridSpan="2">
                  <a:txBody>
                    <a:bodyPr/>
                    <a:lstStyle/>
                    <a:p>
                      <a:pPr algn="ctr"/>
                      <a:r>
                        <a:rPr lang="en-US" sz="1600" dirty="0">
                          <a:solidFill>
                            <a:srgbClr val="000000"/>
                          </a:solidFill>
                          <a:latin typeface="Trefoil Sans"/>
                        </a:rPr>
                        <a:t>73.32%</a:t>
                      </a:r>
                    </a:p>
                  </a:txBody>
                  <a:tcPr marL="121920" marR="121920" marT="60960" marB="60960" anchor="ctr">
                    <a:solidFill>
                      <a:schemeClr val="bg1">
                        <a:lumMod val="85000"/>
                      </a:schemeClr>
                    </a:solidFill>
                  </a:tcPr>
                </a:tc>
                <a:tc hMerge="1">
                  <a:txBody>
                    <a:bodyPr/>
                    <a:lstStyle/>
                    <a:p>
                      <a:pPr algn="ctr"/>
                      <a:endParaRPr lang="en-US">
                        <a:solidFill>
                          <a:schemeClr val="tx1"/>
                        </a:solidFill>
                        <a:latin typeface="Trefoil Sans"/>
                      </a:endParaRPr>
                    </a:p>
                  </a:txBody>
                  <a:tcPr anchor="ctr">
                    <a:solidFill>
                      <a:schemeClr val="bg1">
                        <a:lumMod val="85000"/>
                      </a:schemeClr>
                    </a:solidFill>
                  </a:tcPr>
                </a:tc>
                <a:tc>
                  <a:txBody>
                    <a:bodyPr/>
                    <a:lstStyle/>
                    <a:p>
                      <a:pPr algn="ctr"/>
                      <a:r>
                        <a:rPr lang="en-US" sz="1600" dirty="0">
                          <a:solidFill>
                            <a:schemeClr val="tx1"/>
                          </a:solidFill>
                          <a:latin typeface="Trefoil Sans"/>
                        </a:rPr>
                        <a:t>78.59%</a:t>
                      </a:r>
                    </a:p>
                  </a:txBody>
                  <a:tcPr marL="121920" marR="121920" marT="60960" marB="60960" anchor="ctr">
                    <a:solidFill>
                      <a:schemeClr val="bg1">
                        <a:lumMod val="85000"/>
                      </a:schemeClr>
                    </a:solidFill>
                  </a:tcPr>
                </a:tc>
                <a:extLst>
                  <a:ext uri="{0D108BD9-81ED-4DB2-BD59-A6C34878D82A}">
                    <a16:rowId xmlns:a16="http://schemas.microsoft.com/office/drawing/2014/main" val="3544301034"/>
                  </a:ext>
                </a:extLst>
              </a:tr>
            </a:tbl>
          </a:graphicData>
        </a:graphic>
      </p:graphicFrame>
    </p:spTree>
    <p:extLst>
      <p:ext uri="{BB962C8B-B14F-4D97-AF65-F5344CB8AC3E}">
        <p14:creationId xmlns:p14="http://schemas.microsoft.com/office/powerpoint/2010/main" val="2616634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7B2D15F-A339-4332-929A-6AEB071E9713}"/>
              </a:ext>
            </a:extLst>
          </p:cNvPr>
          <p:cNvSpPr>
            <a:spLocks noGrp="1"/>
          </p:cNvSpPr>
          <p:nvPr>
            <p:ph type="title"/>
          </p:nvPr>
        </p:nvSpPr>
        <p:spPr>
          <a:xfrm>
            <a:off x="838200" y="365125"/>
            <a:ext cx="10515600" cy="625475"/>
          </a:xfrm>
        </p:spPr>
        <p:txBody>
          <a:bodyPr>
            <a:normAutofit/>
          </a:bodyPr>
          <a:lstStyle/>
          <a:p>
            <a:r>
              <a:rPr lang="en-US" b="0" dirty="0">
                <a:effectLst>
                  <a:outerShdw blurRad="38100" dist="38100" dir="2700000" algn="tl">
                    <a:srgbClr val="000000">
                      <a:alpha val="43137"/>
                    </a:srgbClr>
                  </a:outerShdw>
                </a:effectLst>
                <a:latin typeface="Trefoil Sans Medium" panose="00000600000000000000" pitchFamily="50" charset="0"/>
              </a:rPr>
              <a:t>New Members YTD</a:t>
            </a:r>
            <a:endParaRPr lang="en-US" dirty="0"/>
          </a:p>
        </p:txBody>
      </p:sp>
      <p:pic>
        <p:nvPicPr>
          <p:cNvPr id="3" name="Picture 2">
            <a:extLst>
              <a:ext uri="{FF2B5EF4-FFF2-40B4-BE49-F238E27FC236}">
                <a16:creationId xmlns:a16="http://schemas.microsoft.com/office/drawing/2014/main" id="{63FF457B-F970-4797-A982-C8AC157DFA24}"/>
              </a:ext>
            </a:extLst>
          </p:cNvPr>
          <p:cNvPicPr>
            <a:picLocks noChangeAspect="1"/>
          </p:cNvPicPr>
          <p:nvPr/>
        </p:nvPicPr>
        <p:blipFill>
          <a:blip r:embed="rId3"/>
          <a:stretch>
            <a:fillRect/>
          </a:stretch>
        </p:blipFill>
        <p:spPr>
          <a:xfrm>
            <a:off x="304800" y="1569512"/>
            <a:ext cx="11307418" cy="4609337"/>
          </a:xfrm>
          <a:prstGeom prst="rect">
            <a:avLst/>
          </a:prstGeom>
        </p:spPr>
      </p:pic>
    </p:spTree>
    <p:extLst>
      <p:ext uri="{BB962C8B-B14F-4D97-AF65-F5344CB8AC3E}">
        <p14:creationId xmlns:p14="http://schemas.microsoft.com/office/powerpoint/2010/main" val="14401246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AAF2CD-6214-4955-8615-2907FF21D731}"/>
              </a:ext>
            </a:extLst>
          </p:cNvPr>
          <p:cNvSpPr>
            <a:spLocks noGrp="1"/>
          </p:cNvSpPr>
          <p:nvPr>
            <p:ph type="title"/>
          </p:nvPr>
        </p:nvSpPr>
        <p:spPr>
          <a:xfrm>
            <a:off x="838200" y="365125"/>
            <a:ext cx="10515600" cy="625475"/>
          </a:xfrm>
        </p:spPr>
        <p:txBody>
          <a:bodyPr>
            <a:normAutofit/>
          </a:bodyPr>
          <a:lstStyle/>
          <a:p>
            <a:r>
              <a:rPr lang="en-US" b="0" dirty="0">
                <a:effectLst>
                  <a:outerShdw blurRad="38100" dist="38100" dir="2700000" algn="tl">
                    <a:srgbClr val="000000">
                      <a:alpha val="43137"/>
                    </a:srgbClr>
                  </a:outerShdw>
                </a:effectLst>
                <a:latin typeface="Trefoil Sans Medium" panose="00000600000000000000" pitchFamily="50" charset="0"/>
              </a:rPr>
              <a:t>Renewed Members YTD</a:t>
            </a:r>
            <a:endParaRPr lang="en-US" dirty="0"/>
          </a:p>
        </p:txBody>
      </p:sp>
      <p:pic>
        <p:nvPicPr>
          <p:cNvPr id="6" name="Picture 5">
            <a:extLst>
              <a:ext uri="{FF2B5EF4-FFF2-40B4-BE49-F238E27FC236}">
                <a16:creationId xmlns:a16="http://schemas.microsoft.com/office/drawing/2014/main" id="{3627788A-5BF8-4CE7-8137-C04A7568647A}"/>
              </a:ext>
            </a:extLst>
          </p:cNvPr>
          <p:cNvPicPr>
            <a:picLocks noChangeAspect="1"/>
          </p:cNvPicPr>
          <p:nvPr/>
        </p:nvPicPr>
        <p:blipFill>
          <a:blip r:embed="rId3"/>
          <a:stretch>
            <a:fillRect/>
          </a:stretch>
        </p:blipFill>
        <p:spPr>
          <a:xfrm>
            <a:off x="304800" y="1995488"/>
            <a:ext cx="11049000" cy="4467714"/>
          </a:xfrm>
          <a:prstGeom prst="rect">
            <a:avLst/>
          </a:prstGeom>
        </p:spPr>
      </p:pic>
    </p:spTree>
    <p:extLst>
      <p:ext uri="{BB962C8B-B14F-4D97-AF65-F5344CB8AC3E}">
        <p14:creationId xmlns:p14="http://schemas.microsoft.com/office/powerpoint/2010/main" val="2965533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05DD2-CDFE-4CBB-879A-FE958651B767}"/>
              </a:ext>
            </a:extLst>
          </p:cNvPr>
          <p:cNvSpPr>
            <a:spLocks noGrp="1"/>
          </p:cNvSpPr>
          <p:nvPr>
            <p:ph type="title"/>
          </p:nvPr>
        </p:nvSpPr>
        <p:spPr>
          <a:xfrm>
            <a:off x="838200" y="432894"/>
            <a:ext cx="10515600" cy="625475"/>
          </a:xfrm>
        </p:spPr>
        <p:txBody>
          <a:bodyPr/>
          <a:lstStyle/>
          <a:p>
            <a:r>
              <a:rPr lang="en-US" dirty="0"/>
              <a:t>Spring Renewal for Membership Year 2022 has begun!  </a:t>
            </a:r>
          </a:p>
        </p:txBody>
      </p:sp>
      <p:pic>
        <p:nvPicPr>
          <p:cNvPr id="7" name="Picture 6">
            <a:extLst>
              <a:ext uri="{FF2B5EF4-FFF2-40B4-BE49-F238E27FC236}">
                <a16:creationId xmlns:a16="http://schemas.microsoft.com/office/drawing/2014/main" id="{E2F8AAF8-679D-4136-A4AA-29BB94275ED2}"/>
              </a:ext>
            </a:extLst>
          </p:cNvPr>
          <p:cNvPicPr>
            <a:picLocks noChangeAspect="1"/>
          </p:cNvPicPr>
          <p:nvPr/>
        </p:nvPicPr>
        <p:blipFill>
          <a:blip r:embed="rId3"/>
          <a:stretch>
            <a:fillRect/>
          </a:stretch>
        </p:blipFill>
        <p:spPr>
          <a:xfrm>
            <a:off x="1169642" y="3050900"/>
            <a:ext cx="9852716" cy="3672697"/>
          </a:xfrm>
          <a:prstGeom prst="rect">
            <a:avLst/>
          </a:prstGeom>
        </p:spPr>
      </p:pic>
      <p:sp>
        <p:nvSpPr>
          <p:cNvPr id="9" name="Title 2">
            <a:extLst>
              <a:ext uri="{FF2B5EF4-FFF2-40B4-BE49-F238E27FC236}">
                <a16:creationId xmlns:a16="http://schemas.microsoft.com/office/drawing/2014/main" id="{83FB051B-E55C-48F6-B6E9-522C234F488D}"/>
              </a:ext>
            </a:extLst>
          </p:cNvPr>
          <p:cNvSpPr txBox="1">
            <a:spLocks/>
          </p:cNvSpPr>
          <p:nvPr/>
        </p:nvSpPr>
        <p:spPr>
          <a:xfrm>
            <a:off x="1863571" y="1200455"/>
            <a:ext cx="6149454" cy="1856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chemeClr val="tx1"/>
                </a:solidFill>
                <a:latin typeface="Trefoil Sans Light" panose="020B0000000000000000"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foil Sans Light" panose="020B0000000000000000" pitchFamily="34" charset="0"/>
                <a:ea typeface="+mj-ea"/>
                <a:cs typeface="+mj-cs"/>
              </a:rPr>
              <a:t>As of April 6: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foil Sans Light" panose="020B0000000000000000" pitchFamily="34" charset="0"/>
                <a:ea typeface="+mj-ea"/>
                <a:cs typeface="+mj-cs"/>
              </a:rPr>
              <a:t>	646 Girls have renewed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foil Sans Light" panose="020B0000000000000000" pitchFamily="34" charset="0"/>
                <a:ea typeface="+mj-ea"/>
                <a:cs typeface="+mj-cs"/>
              </a:rPr>
              <a:t>	285 Adults have renewed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foil Sans Light" panose="020B0000000000000000" pitchFamily="34" charset="0"/>
                <a:ea typeface="+mj-ea"/>
                <a:cs typeface="+mj-cs"/>
              </a:rPr>
              <a:t>	</a:t>
            </a:r>
          </a:p>
        </p:txBody>
      </p:sp>
      <p:pic>
        <p:nvPicPr>
          <p:cNvPr id="10" name="Picture 5" descr="A picture containing text, circuit, electronics&#10;&#10;Description automatically generated">
            <a:extLst>
              <a:ext uri="{FF2B5EF4-FFF2-40B4-BE49-F238E27FC236}">
                <a16:creationId xmlns:a16="http://schemas.microsoft.com/office/drawing/2014/main" id="{4BCD0950-301C-44AA-8290-8AEA98D83CB4}"/>
              </a:ext>
            </a:extLst>
          </p:cNvPr>
          <p:cNvPicPr>
            <a:picLocks noChangeAspect="1"/>
          </p:cNvPicPr>
          <p:nvPr/>
        </p:nvPicPr>
        <p:blipFill>
          <a:blip r:embed="rId4"/>
          <a:stretch>
            <a:fillRect/>
          </a:stretch>
        </p:blipFill>
        <p:spPr>
          <a:xfrm>
            <a:off x="8753254" y="255475"/>
            <a:ext cx="2291752" cy="2754481"/>
          </a:xfrm>
          <a:prstGeom prst="rect">
            <a:avLst/>
          </a:prstGeom>
        </p:spPr>
      </p:pic>
    </p:spTree>
    <p:extLst>
      <p:ext uri="{BB962C8B-B14F-4D97-AF65-F5344CB8AC3E}">
        <p14:creationId xmlns:p14="http://schemas.microsoft.com/office/powerpoint/2010/main" val="2477188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D245AE-51F1-49DC-BA8D-8C3119A6DC7F}"/>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9505A644-C012-4499-90FA-F4D9A3683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3FE93-4A89-BF45-9FF6-203250506450}" type="slidenum">
              <a:rPr kumimoji="0" lang="en-US" sz="1200" b="0" i="0" u="none" strike="noStrike" kern="1200" cap="none" spc="0" normalizeH="0" baseline="0" noProof="0" smtClean="0">
                <a:ln>
                  <a:noFill/>
                </a:ln>
                <a:solidFill>
                  <a:prstClr val="white">
                    <a:lumMod val="50000"/>
                  </a:prstClr>
                </a:solidFill>
                <a:effectLst/>
                <a:uLnTx/>
                <a:uFillTx/>
                <a:latin typeface="Trefoil Sans" panose="020B00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lumMod val="50000"/>
                </a:prstClr>
              </a:solidFill>
              <a:effectLst/>
              <a:uLnTx/>
              <a:uFillTx/>
              <a:latin typeface="Trefoil Sans" panose="020B0000000000000000" pitchFamily="34" charset="0"/>
              <a:ea typeface="+mn-ea"/>
              <a:cs typeface="+mn-cs"/>
            </a:endParaRPr>
          </a:p>
        </p:txBody>
      </p:sp>
      <p:pic>
        <p:nvPicPr>
          <p:cNvPr id="3" name="Picture 2">
            <a:extLst>
              <a:ext uri="{FF2B5EF4-FFF2-40B4-BE49-F238E27FC236}">
                <a16:creationId xmlns:a16="http://schemas.microsoft.com/office/drawing/2014/main" id="{52EBDA98-BCB8-4D03-B849-8EB3B0BBF2B3}"/>
              </a:ext>
            </a:extLst>
          </p:cNvPr>
          <p:cNvPicPr>
            <a:picLocks noChangeAspect="1"/>
          </p:cNvPicPr>
          <p:nvPr/>
        </p:nvPicPr>
        <p:blipFill>
          <a:blip r:embed="rId3"/>
          <a:stretch>
            <a:fillRect/>
          </a:stretch>
        </p:blipFill>
        <p:spPr>
          <a:xfrm>
            <a:off x="-60649" y="136526"/>
            <a:ext cx="11751906" cy="6722112"/>
          </a:xfrm>
          <a:prstGeom prst="rect">
            <a:avLst/>
          </a:prstGeom>
        </p:spPr>
      </p:pic>
      <p:sp>
        <p:nvSpPr>
          <p:cNvPr id="4" name="TextBox 3">
            <a:extLst>
              <a:ext uri="{FF2B5EF4-FFF2-40B4-BE49-F238E27FC236}">
                <a16:creationId xmlns:a16="http://schemas.microsoft.com/office/drawing/2014/main" id="{568E03C7-5F8F-4F81-B15C-1AE854DE6012}"/>
              </a:ext>
            </a:extLst>
          </p:cNvPr>
          <p:cNvSpPr txBox="1"/>
          <p:nvPr/>
        </p:nvSpPr>
        <p:spPr>
          <a:xfrm>
            <a:off x="183493" y="908218"/>
            <a:ext cx="7464218" cy="54476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What is the Becoming Me Program?</a:t>
            </a:r>
            <a:endPar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Kicked off with a Virtual event in early May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available exclusively to FY22 members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2022 MY registration opens April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Girl Scout program series based on the book’s themes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Customized patch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national service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potential future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major themes for the event and the program series are:</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Unseen History: Your Entire Story Matters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Support Systems &amp; Mentorship</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Owning Your Story and Finding Your Voice: Building Confidence and Character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Learning to Swerve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Public Service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75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D3C0-2A66-4D28-BC8E-31D9A794C711}"/>
              </a:ext>
            </a:extLst>
          </p:cNvPr>
          <p:cNvSpPr>
            <a:spLocks noGrp="1"/>
          </p:cNvSpPr>
          <p:nvPr>
            <p:ph type="ctrTitle"/>
          </p:nvPr>
        </p:nvSpPr>
        <p:spPr>
          <a:xfrm>
            <a:off x="6096000" y="3429000"/>
            <a:ext cx="5518674" cy="1277926"/>
          </a:xfrm>
        </p:spPr>
        <p:txBody>
          <a:bodyPr/>
          <a:lstStyle/>
          <a:p>
            <a:r>
              <a:rPr lang="en-US" sz="8800" dirty="0"/>
              <a:t>Marketing</a:t>
            </a:r>
          </a:p>
        </p:txBody>
      </p:sp>
    </p:spTree>
    <p:extLst>
      <p:ext uri="{BB962C8B-B14F-4D97-AF65-F5344CB8AC3E}">
        <p14:creationId xmlns:p14="http://schemas.microsoft.com/office/powerpoint/2010/main" val="4166754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r>
              <a:rPr lang="en-US" dirty="0"/>
              <a:t>GSUSA NEW BRAND!  Unleash the power of the Trefoil </a:t>
            </a:r>
          </a:p>
        </p:txBody>
      </p:sp>
      <p:pic>
        <p:nvPicPr>
          <p:cNvPr id="10242" name="Picture 2">
            <a:extLst>
              <a:ext uri="{FF2B5EF4-FFF2-40B4-BE49-F238E27FC236}">
                <a16:creationId xmlns:a16="http://schemas.microsoft.com/office/drawing/2014/main" id="{1826494F-625E-4208-810D-26D3F1F0A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443" y="1122943"/>
            <a:ext cx="3659858"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F9F5BD1F-A644-4FA3-8652-7EF79AE15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821" y="3999828"/>
            <a:ext cx="3638656" cy="242198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FAA3E63D-63A3-4C65-AC9E-8F12F0835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76" y="3060444"/>
            <a:ext cx="4591086" cy="344331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C388CE67-E393-4558-A617-CB9546044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133" y="1450857"/>
            <a:ext cx="3651991" cy="243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05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r>
              <a:rPr lang="en-US" dirty="0"/>
              <a:t>What is a Brand </a:t>
            </a:r>
          </a:p>
        </p:txBody>
      </p:sp>
      <p:pic>
        <p:nvPicPr>
          <p:cNvPr id="8194" name="Picture 2">
            <a:extLst>
              <a:ext uri="{FF2B5EF4-FFF2-40B4-BE49-F238E27FC236}">
                <a16:creationId xmlns:a16="http://schemas.microsoft.com/office/drawing/2014/main" id="{64DACF48-6ED0-4507-A2A9-349945A8F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40" y="2129934"/>
            <a:ext cx="10900719" cy="259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5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E5F9-28FF-4129-A273-EE3B707A2422}"/>
              </a:ext>
            </a:extLst>
          </p:cNvPr>
          <p:cNvSpPr>
            <a:spLocks noGrp="1"/>
          </p:cNvSpPr>
          <p:nvPr>
            <p:ph type="ctrTitle"/>
          </p:nvPr>
        </p:nvSpPr>
        <p:spPr>
          <a:xfrm>
            <a:off x="3937000" y="3429000"/>
            <a:ext cx="8191500" cy="1345304"/>
          </a:xfrm>
        </p:spPr>
        <p:txBody>
          <a:bodyPr/>
          <a:lstStyle/>
          <a:p>
            <a:r>
              <a:rPr lang="en-US" sz="8000" dirty="0"/>
              <a:t>Treasurer’s Report</a:t>
            </a:r>
            <a:br>
              <a:rPr lang="en-US" sz="8000" dirty="0"/>
            </a:br>
            <a:r>
              <a:rPr lang="en-US" sz="3600" b="0" dirty="0"/>
              <a:t>Kate Asbeck, Board Treasurer</a:t>
            </a:r>
            <a:endParaRPr lang="en-US" sz="8000" b="0" dirty="0"/>
          </a:p>
        </p:txBody>
      </p:sp>
    </p:spTree>
    <p:extLst>
      <p:ext uri="{BB962C8B-B14F-4D97-AF65-F5344CB8AC3E}">
        <p14:creationId xmlns:p14="http://schemas.microsoft.com/office/powerpoint/2010/main" val="3362988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r>
              <a:rPr lang="en-US" dirty="0"/>
              <a:t> The Girl Scout Brand Compass </a:t>
            </a:r>
          </a:p>
        </p:txBody>
      </p:sp>
      <p:pic>
        <p:nvPicPr>
          <p:cNvPr id="9218" name="Picture 2">
            <a:extLst>
              <a:ext uri="{FF2B5EF4-FFF2-40B4-BE49-F238E27FC236}">
                <a16:creationId xmlns:a16="http://schemas.microsoft.com/office/drawing/2014/main" id="{4633DF4B-257A-4C02-9B5E-826C8341D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57" y="1590674"/>
            <a:ext cx="10676086" cy="476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703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C7542-C9D1-7943-874F-7B64915AA4CA}"/>
              </a:ext>
            </a:extLst>
          </p:cNvPr>
          <p:cNvSpPr>
            <a:spLocks noGrp="1"/>
          </p:cNvSpPr>
          <p:nvPr>
            <p:ph idx="1"/>
          </p:nvPr>
        </p:nvSpPr>
        <p:spPr/>
        <p:txBody>
          <a:bodyPr/>
          <a:lstStyle/>
          <a:p>
            <a:r>
              <a:rPr lang="en-US" b="0" dirty="0">
                <a:effectLst/>
              </a:rPr>
              <a:t> </a:t>
            </a:r>
            <a:r>
              <a:rPr lang="en-US" sz="1800" b="1" i="0" u="none" strike="noStrike" dirty="0">
                <a:solidFill>
                  <a:srgbClr val="000000"/>
                </a:solidFill>
                <a:effectLst/>
                <a:latin typeface="Arial" panose="020B0604020202020204" pitchFamily="34" charset="0"/>
              </a:rPr>
              <a:t>Movement-Wide </a:t>
            </a:r>
            <a:r>
              <a:rPr lang="en-US" sz="1200" b="0" dirty="0">
                <a:effectLst/>
              </a:rPr>
              <a:t> </a:t>
            </a:r>
            <a:r>
              <a:rPr lang="en-US" sz="1800" b="1" i="0" u="none" strike="noStrike" dirty="0">
                <a:solidFill>
                  <a:srgbClr val="000000"/>
                </a:solidFill>
                <a:effectLst/>
                <a:latin typeface="Arial" panose="020B0604020202020204" pitchFamily="34" charset="0"/>
              </a:rPr>
              <a:t> Unleashes the Power of the Trefoil! </a:t>
            </a:r>
            <a:endParaRPr lang="en-US" dirty="0"/>
          </a:p>
        </p:txBody>
      </p:sp>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r>
              <a:rPr lang="en-US" dirty="0"/>
              <a:t>GSUSA NEW BRAND!  Unleash the power of the Trefoil </a:t>
            </a:r>
          </a:p>
        </p:txBody>
      </p:sp>
      <p:pic>
        <p:nvPicPr>
          <p:cNvPr id="1026" name="Picture 2">
            <a:extLst>
              <a:ext uri="{FF2B5EF4-FFF2-40B4-BE49-F238E27FC236}">
                <a16:creationId xmlns:a16="http://schemas.microsoft.com/office/drawing/2014/main" id="{49622598-30D0-47D7-937D-42B8E95CC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0389"/>
            <a:ext cx="12010768" cy="524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96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A664-A6F4-C842-9479-66B4D30C7747}"/>
              </a:ext>
            </a:extLst>
          </p:cNvPr>
          <p:cNvSpPr>
            <a:spLocks noGrp="1"/>
          </p:cNvSpPr>
          <p:nvPr>
            <p:ph type="title"/>
          </p:nvPr>
        </p:nvSpPr>
        <p:spPr>
          <a:xfrm>
            <a:off x="838200" y="208190"/>
            <a:ext cx="10515600" cy="658132"/>
          </a:xfrm>
        </p:spPr>
        <p:txBody>
          <a:bodyPr>
            <a:noAutofit/>
          </a:bodyPr>
          <a:lstStyle/>
          <a:p>
            <a:r>
              <a:rPr lang="en-US" i="0" u="none" strike="noStrike" dirty="0">
                <a:effectLst/>
                <a:latin typeface="Trefoil Sans" panose="020B0000000000000000"/>
              </a:rPr>
              <a:t>Business Opportunity:</a:t>
            </a:r>
            <a:br>
              <a:rPr lang="en-US" i="0" u="none" strike="noStrike" dirty="0">
                <a:effectLst/>
                <a:latin typeface="Trefoil Sans" panose="020B0000000000000000"/>
              </a:rPr>
            </a:br>
            <a:r>
              <a:rPr lang="en-US" i="0" u="none" strike="noStrike" dirty="0">
                <a:effectLst/>
                <a:latin typeface="Trefoil Sans" panose="020B0000000000000000"/>
              </a:rPr>
              <a:t>Crystallizing Our Brand Identity to Drive Growth</a:t>
            </a:r>
            <a:endParaRPr lang="en-US" sz="4000" dirty="0">
              <a:latin typeface="Trefoil Sans" panose="020B0000000000000000"/>
            </a:endParaRPr>
          </a:p>
        </p:txBody>
      </p:sp>
      <p:pic>
        <p:nvPicPr>
          <p:cNvPr id="2050" name="Picture 2">
            <a:extLst>
              <a:ext uri="{FF2B5EF4-FFF2-40B4-BE49-F238E27FC236}">
                <a16:creationId xmlns:a16="http://schemas.microsoft.com/office/drawing/2014/main" id="{69F4F607-CFC6-4C37-9772-7EB06CA2C6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1" r="1459" b="3352"/>
          <a:stretch/>
        </p:blipFill>
        <p:spPr bwMode="auto">
          <a:xfrm>
            <a:off x="57150" y="1415256"/>
            <a:ext cx="12134850" cy="4111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95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8058B65-26BC-433A-864C-7FF0DB0A11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46946" y="1380728"/>
            <a:ext cx="7898107" cy="533122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98796DF-FA7A-434E-8F9C-DA7E8B3D2F70}"/>
              </a:ext>
            </a:extLst>
          </p:cNvPr>
          <p:cNvSpPr>
            <a:spLocks noGrp="1"/>
          </p:cNvSpPr>
          <p:nvPr>
            <p:ph type="title"/>
          </p:nvPr>
        </p:nvSpPr>
        <p:spPr>
          <a:xfrm>
            <a:off x="838200" y="146050"/>
            <a:ext cx="10515600" cy="866322"/>
          </a:xfrm>
        </p:spPr>
        <p:txBody>
          <a:bodyPr>
            <a:noAutofit/>
          </a:bodyPr>
          <a:lstStyle/>
          <a:p>
            <a:pPr rtl="0">
              <a:spcBef>
                <a:spcPts val="0"/>
              </a:spcBef>
              <a:spcAft>
                <a:spcPts val="0"/>
              </a:spcAft>
            </a:pPr>
            <a:r>
              <a:rPr lang="en-US" sz="3200" b="0" dirty="0">
                <a:effectLst/>
                <a:latin typeface="Trefoil Sans" panose="020B0000000000000000"/>
              </a:rPr>
              <a:t>Overview</a:t>
            </a:r>
            <a:br>
              <a:rPr lang="en-US" sz="3200" b="0" dirty="0">
                <a:effectLst/>
                <a:latin typeface="Trefoil Sans" panose="020B0000000000000000"/>
              </a:rPr>
            </a:br>
            <a:r>
              <a:rPr lang="en-US" sz="3200" b="0" dirty="0">
                <a:effectLst/>
                <a:latin typeface="Trefoil Sans" panose="020B0000000000000000"/>
              </a:rPr>
              <a:t>The Girl Scout Rebrand</a:t>
            </a:r>
            <a:endParaRPr lang="en-US" sz="3200" dirty="0">
              <a:latin typeface="Trefoil Sans" panose="020B0000000000000000"/>
            </a:endParaRPr>
          </a:p>
        </p:txBody>
      </p:sp>
    </p:spTree>
    <p:extLst>
      <p:ext uri="{BB962C8B-B14F-4D97-AF65-F5344CB8AC3E}">
        <p14:creationId xmlns:p14="http://schemas.microsoft.com/office/powerpoint/2010/main" val="21208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D5DDB-689A-41B1-9818-5F9F153AF6E6}"/>
              </a:ext>
            </a:extLst>
          </p:cNvPr>
          <p:cNvSpPr>
            <a:spLocks noGrp="1"/>
          </p:cNvSpPr>
          <p:nvPr>
            <p:ph type="ctrTitle"/>
          </p:nvPr>
        </p:nvSpPr>
        <p:spPr>
          <a:xfrm>
            <a:off x="4076700" y="3429000"/>
            <a:ext cx="7890510" cy="1221764"/>
          </a:xfrm>
        </p:spPr>
        <p:txBody>
          <a:bodyPr/>
          <a:lstStyle/>
          <a:p>
            <a:r>
              <a:rPr lang="en-US" sz="8800" dirty="0"/>
              <a:t>Girl Scout Voices</a:t>
            </a:r>
          </a:p>
        </p:txBody>
      </p:sp>
    </p:spTree>
    <p:extLst>
      <p:ext uri="{BB962C8B-B14F-4D97-AF65-F5344CB8AC3E}">
        <p14:creationId xmlns:p14="http://schemas.microsoft.com/office/powerpoint/2010/main" val="3599735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972370A-80C2-4844-8903-EE2834CDE354}"/>
              </a:ext>
            </a:extLst>
          </p:cNvPr>
          <p:cNvSpPr/>
          <p:nvPr/>
        </p:nvSpPr>
        <p:spPr>
          <a:xfrm>
            <a:off x="5360336" y="2287578"/>
            <a:ext cx="5079065" cy="24337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8" name="TextBox 7">
            <a:extLst>
              <a:ext uri="{FF2B5EF4-FFF2-40B4-BE49-F238E27FC236}">
                <a16:creationId xmlns:a16="http://schemas.microsoft.com/office/drawing/2014/main" id="{267B315E-2A3C-44A2-8313-F4A4DF3146D1}"/>
              </a:ext>
            </a:extLst>
          </p:cNvPr>
          <p:cNvSpPr txBox="1"/>
          <p:nvPr/>
        </p:nvSpPr>
        <p:spPr>
          <a:xfrm>
            <a:off x="3524252" y="328112"/>
            <a:ext cx="438287" cy="323165"/>
          </a:xfrm>
          <a:prstGeom prst="rect">
            <a:avLst/>
          </a:prstGeom>
          <a:noFill/>
        </p:spPr>
        <p:txBody>
          <a:bodyPr wrap="square" rtlCol="0">
            <a:spAutoFit/>
          </a:bodyPr>
          <a:lstStyle/>
          <a:p>
            <a:r>
              <a:rPr lang="en-US" sz="1500" dirty="0">
                <a:solidFill>
                  <a:schemeClr val="bg1"/>
                </a:solidFill>
                <a:latin typeface="Trefoil Sans" panose="00000500000000000000" pitchFamily="50" charset="0"/>
              </a:rPr>
              <a:t>❧</a:t>
            </a:r>
            <a:endParaRPr lang="en-US" sz="1500" dirty="0">
              <a:solidFill>
                <a:schemeClr val="bg1"/>
              </a:solidFill>
            </a:endParaRPr>
          </a:p>
        </p:txBody>
      </p:sp>
      <p:sp>
        <p:nvSpPr>
          <p:cNvPr id="6" name="Rectangle: Rounded Corners 5">
            <a:extLst>
              <a:ext uri="{FF2B5EF4-FFF2-40B4-BE49-F238E27FC236}">
                <a16:creationId xmlns:a16="http://schemas.microsoft.com/office/drawing/2014/main" id="{6C9DE5FB-67F6-40B8-BF3A-CFF59C722185}"/>
              </a:ext>
            </a:extLst>
          </p:cNvPr>
          <p:cNvSpPr/>
          <p:nvPr/>
        </p:nvSpPr>
        <p:spPr>
          <a:xfrm>
            <a:off x="1794624" y="342900"/>
            <a:ext cx="8656793"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latin typeface="Arial Rounded MT Bold" panose="020F0704030504030204" pitchFamily="34" charset="0"/>
              </a:rPr>
              <a:t>Life Skills</a:t>
            </a:r>
          </a:p>
        </p:txBody>
      </p:sp>
      <p:sp>
        <p:nvSpPr>
          <p:cNvPr id="80" name="TextBox 79">
            <a:extLst>
              <a:ext uri="{FF2B5EF4-FFF2-40B4-BE49-F238E27FC236}">
                <a16:creationId xmlns:a16="http://schemas.microsoft.com/office/drawing/2014/main" id="{7D227D40-A809-4AA1-A8F5-28BF5A7B5CC6}"/>
              </a:ext>
            </a:extLst>
          </p:cNvPr>
          <p:cNvSpPr txBox="1"/>
          <p:nvPr/>
        </p:nvSpPr>
        <p:spPr>
          <a:xfrm>
            <a:off x="1740584" y="694456"/>
            <a:ext cx="8796931" cy="1631216"/>
          </a:xfrm>
          <a:prstGeom prst="rect">
            <a:avLst/>
          </a:prstGeom>
          <a:noFill/>
        </p:spPr>
        <p:txBody>
          <a:bodyPr wrap="square" rtlCol="0">
            <a:spAutoFit/>
          </a:bodyPr>
          <a:lstStyle/>
          <a:p>
            <a:r>
              <a:rPr lang="en-US" sz="1600" dirty="0">
                <a:solidFill>
                  <a:schemeClr val="bg1">
                    <a:lumMod val="50000"/>
                  </a:schemeClr>
                </a:solidFill>
              </a:rPr>
              <a:t>Whether it’s by exercising and staying healthy, developing strong relationships with family and peers, advocating on behalf of others, protecting our environment, or exploring careers that can truly change the world for the better, girls gain the skills and the inspiration to accept challenges, overcome obstacles, and take the lead.</a:t>
            </a:r>
            <a:r>
              <a:rPr lang="en-US" sz="1600" baseline="30000" dirty="0">
                <a:solidFill>
                  <a:schemeClr val="bg1">
                    <a:lumMod val="50000"/>
                  </a:schemeClr>
                </a:solidFill>
              </a:rPr>
              <a:t>5</a:t>
            </a:r>
          </a:p>
          <a:p>
            <a:endParaRPr lang="en-US" sz="1200" dirty="0"/>
          </a:p>
          <a:p>
            <a:endParaRPr lang="en-US" sz="1200" dirty="0"/>
          </a:p>
          <a:p>
            <a:r>
              <a:rPr lang="en-US" sz="1200" dirty="0"/>
              <a:t> </a:t>
            </a:r>
          </a:p>
        </p:txBody>
      </p:sp>
      <p:sp>
        <p:nvSpPr>
          <p:cNvPr id="9" name="Rectangle: Rounded Corners 8">
            <a:extLst>
              <a:ext uri="{FF2B5EF4-FFF2-40B4-BE49-F238E27FC236}">
                <a16:creationId xmlns:a16="http://schemas.microsoft.com/office/drawing/2014/main" id="{82D2250F-C671-4BAC-AD65-68E370217603}"/>
              </a:ext>
            </a:extLst>
          </p:cNvPr>
          <p:cNvSpPr/>
          <p:nvPr/>
        </p:nvSpPr>
        <p:spPr>
          <a:xfrm>
            <a:off x="1794624" y="1835135"/>
            <a:ext cx="3234577"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USA</a:t>
            </a:r>
          </a:p>
        </p:txBody>
      </p:sp>
      <p:sp>
        <p:nvSpPr>
          <p:cNvPr id="29" name="TextBox 28">
            <a:extLst>
              <a:ext uri="{FF2B5EF4-FFF2-40B4-BE49-F238E27FC236}">
                <a16:creationId xmlns:a16="http://schemas.microsoft.com/office/drawing/2014/main" id="{CC4DDB1C-3838-4D3A-8E46-398731C36D87}"/>
              </a:ext>
            </a:extLst>
          </p:cNvPr>
          <p:cNvSpPr txBox="1"/>
          <p:nvPr/>
        </p:nvSpPr>
        <p:spPr>
          <a:xfrm>
            <a:off x="5496990" y="2590801"/>
            <a:ext cx="4942411" cy="1800493"/>
          </a:xfrm>
          <a:prstGeom prst="rect">
            <a:avLst/>
          </a:prstGeom>
          <a:noFill/>
        </p:spPr>
        <p:txBody>
          <a:bodyPr wrap="square" rtlCol="0">
            <a:spAutoFit/>
          </a:bodyPr>
          <a:lstStyle/>
          <a:p>
            <a:pPr>
              <a:spcAft>
                <a:spcPts val="600"/>
              </a:spcAft>
            </a:pPr>
            <a:r>
              <a:rPr lang="en-US" dirty="0">
                <a:solidFill>
                  <a:schemeClr val="accent3"/>
                </a:solidFill>
                <a:latin typeface="Arial Rounded MT Bold" panose="020F0704030504030204" pitchFamily="34" charset="0"/>
              </a:rPr>
              <a:t>88%</a:t>
            </a:r>
            <a:r>
              <a:rPr lang="en-US" sz="1100" dirty="0"/>
              <a:t> 	</a:t>
            </a:r>
            <a:r>
              <a:rPr lang="en-US" sz="1200" dirty="0"/>
              <a:t>Of GSNEO girls earn </a:t>
            </a:r>
            <a:r>
              <a:rPr lang="en-US" sz="1200" b="1" dirty="0"/>
              <a:t>badges or petals</a:t>
            </a:r>
            <a:r>
              <a:rPr lang="en-US" sz="1200" dirty="0"/>
              <a:t>.</a:t>
            </a:r>
            <a:r>
              <a:rPr lang="en-US" sz="1200" baseline="30000" dirty="0"/>
              <a:t>3</a:t>
            </a:r>
          </a:p>
          <a:p>
            <a:pPr>
              <a:spcAft>
                <a:spcPts val="600"/>
              </a:spcAft>
            </a:pPr>
            <a:r>
              <a:rPr lang="en-US" dirty="0">
                <a:solidFill>
                  <a:schemeClr val="accent3"/>
                </a:solidFill>
                <a:latin typeface="Arial Rounded MT Bold" panose="020F0704030504030204" pitchFamily="34" charset="0"/>
              </a:rPr>
              <a:t>65%</a:t>
            </a:r>
            <a:r>
              <a:rPr lang="en-US" dirty="0"/>
              <a:t> 	</a:t>
            </a:r>
            <a:r>
              <a:rPr lang="en-US" sz="1200" dirty="0"/>
              <a:t>Of GSNEO girls participated in </a:t>
            </a:r>
            <a:r>
              <a:rPr lang="en-US" sz="1200" b="1" dirty="0"/>
              <a:t>community service</a:t>
            </a:r>
            <a:r>
              <a:rPr lang="en-US" sz="1200" dirty="0"/>
              <a:t>.</a:t>
            </a:r>
            <a:r>
              <a:rPr lang="en-US" sz="1200" baseline="30000" dirty="0"/>
              <a:t>3</a:t>
            </a:r>
          </a:p>
          <a:p>
            <a:pPr>
              <a:spcAft>
                <a:spcPts val="600"/>
              </a:spcAft>
            </a:pPr>
            <a:r>
              <a:rPr lang="en-US" dirty="0">
                <a:solidFill>
                  <a:schemeClr val="accent3"/>
                </a:solidFill>
                <a:latin typeface="Arial Rounded MT Bold" panose="020F0704030504030204" pitchFamily="34" charset="0"/>
              </a:rPr>
              <a:t>71%</a:t>
            </a:r>
            <a:r>
              <a:rPr lang="en-US" sz="1100" dirty="0"/>
              <a:t> 	</a:t>
            </a:r>
            <a:r>
              <a:rPr lang="en-US" sz="1200" dirty="0"/>
              <a:t>Of GSNEO girls participated in at least </a:t>
            </a:r>
            <a:r>
              <a:rPr lang="en-US" sz="1200" b="1" dirty="0"/>
              <a:t>4 or more 			foundational Girl Scout activities</a:t>
            </a:r>
            <a:r>
              <a:rPr lang="en-US" sz="1200" dirty="0"/>
              <a:t>.</a:t>
            </a:r>
            <a:r>
              <a:rPr lang="en-US" sz="1200" baseline="30000" dirty="0"/>
              <a:t>3</a:t>
            </a:r>
          </a:p>
          <a:p>
            <a:pPr>
              <a:spcAft>
                <a:spcPts val="600"/>
              </a:spcAft>
            </a:pPr>
            <a:r>
              <a:rPr lang="en-US" dirty="0">
                <a:solidFill>
                  <a:schemeClr val="accent3"/>
                </a:solidFill>
                <a:latin typeface="Arial Rounded MT Bold" panose="020F0704030504030204" pitchFamily="34" charset="0"/>
              </a:rPr>
              <a:t>53%</a:t>
            </a:r>
            <a:r>
              <a:rPr lang="en-US" sz="1200" dirty="0"/>
              <a:t> 	Of GSNEO parents indicated that their girl learned 			</a:t>
            </a:r>
            <a:r>
              <a:rPr lang="en-US" sz="1200" b="1" dirty="0"/>
              <a:t>practical life skills </a:t>
            </a:r>
            <a:r>
              <a:rPr lang="en-US" sz="1200" dirty="0"/>
              <a:t>in Girl Scouts.</a:t>
            </a:r>
            <a:r>
              <a:rPr lang="en-US" sz="1200" baseline="30000" dirty="0"/>
              <a:t>4</a:t>
            </a:r>
            <a:endParaRPr lang="en-US" sz="1000" baseline="30000" dirty="0"/>
          </a:p>
        </p:txBody>
      </p:sp>
      <p:pic>
        <p:nvPicPr>
          <p:cNvPr id="64" name="Picture 63" descr="Logo, company name&#10;&#10;Description automatically generated">
            <a:extLst>
              <a:ext uri="{FF2B5EF4-FFF2-40B4-BE49-F238E27FC236}">
                <a16:creationId xmlns:a16="http://schemas.microsoft.com/office/drawing/2014/main" id="{7A3BD358-2F81-4609-89D2-A8CEF004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83" y="32072"/>
            <a:ext cx="647330" cy="258169"/>
          </a:xfrm>
          <a:prstGeom prst="rect">
            <a:avLst/>
          </a:prstGeom>
        </p:spPr>
      </p:pic>
      <p:sp>
        <p:nvSpPr>
          <p:cNvPr id="65" name="Rectangle 64">
            <a:extLst>
              <a:ext uri="{FF2B5EF4-FFF2-40B4-BE49-F238E27FC236}">
                <a16:creationId xmlns:a16="http://schemas.microsoft.com/office/drawing/2014/main" id="{BB958354-D758-451A-B312-FDB0980DDEFC}"/>
              </a:ext>
            </a:extLst>
          </p:cNvPr>
          <p:cNvSpPr/>
          <p:nvPr/>
        </p:nvSpPr>
        <p:spPr>
          <a:xfrm>
            <a:off x="1826717" y="2287578"/>
            <a:ext cx="3171946" cy="24337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66" name="Rectangle: Rounded Corners 65">
            <a:extLst>
              <a:ext uri="{FF2B5EF4-FFF2-40B4-BE49-F238E27FC236}">
                <a16:creationId xmlns:a16="http://schemas.microsoft.com/office/drawing/2014/main" id="{BA02CB11-BB2B-4161-8E68-80AD40384EE6}"/>
              </a:ext>
            </a:extLst>
          </p:cNvPr>
          <p:cNvSpPr/>
          <p:nvPr/>
        </p:nvSpPr>
        <p:spPr>
          <a:xfrm>
            <a:off x="5360335" y="1828800"/>
            <a:ext cx="5091082"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North East Ohio</a:t>
            </a:r>
          </a:p>
        </p:txBody>
      </p:sp>
      <p:sp>
        <p:nvSpPr>
          <p:cNvPr id="11" name="Rectangle 10">
            <a:extLst>
              <a:ext uri="{FF2B5EF4-FFF2-40B4-BE49-F238E27FC236}">
                <a16:creationId xmlns:a16="http://schemas.microsoft.com/office/drawing/2014/main" id="{5762072E-916D-4A77-B0D7-B2DC54DDCF7E}"/>
              </a:ext>
            </a:extLst>
          </p:cNvPr>
          <p:cNvSpPr/>
          <p:nvPr/>
        </p:nvSpPr>
        <p:spPr>
          <a:xfrm>
            <a:off x="1794624" y="2351462"/>
            <a:ext cx="3171946" cy="2000548"/>
          </a:xfrm>
          <a:prstGeom prst="rect">
            <a:avLst/>
          </a:prstGeom>
        </p:spPr>
        <p:txBody>
          <a:bodyPr wrap="square">
            <a:spAutoFit/>
          </a:bodyPr>
          <a:lstStyle/>
          <a:p>
            <a:r>
              <a:rPr lang="en-US" sz="1200" dirty="0"/>
              <a:t>Girl Scouts are more likely than other girls to:</a:t>
            </a:r>
          </a:p>
          <a:p>
            <a:pPr marL="171450" indent="-171450">
              <a:buFont typeface="Arial" panose="020B0604020202020204" pitchFamily="34" charset="0"/>
              <a:buChar char="•"/>
            </a:pPr>
            <a:r>
              <a:rPr lang="en-US" sz="1200" dirty="0"/>
              <a:t>Work </a:t>
            </a:r>
            <a:r>
              <a:rPr lang="en-US" sz="1200" b="1" dirty="0"/>
              <a:t>collaboratively</a:t>
            </a:r>
            <a:r>
              <a:rPr lang="en-US" sz="1200" dirty="0"/>
              <a:t> on projects.</a:t>
            </a:r>
            <a:r>
              <a:rPr lang="en-US" sz="1200" baseline="30000" dirty="0"/>
              <a:t>1</a:t>
            </a:r>
          </a:p>
          <a:p>
            <a:pPr marL="171450" indent="-171450">
              <a:buFont typeface="Arial" panose="020B0604020202020204" pitchFamily="34" charset="0"/>
              <a:buChar char="•"/>
            </a:pPr>
            <a:r>
              <a:rPr lang="en-US" sz="1200" b="1" dirty="0"/>
              <a:t>Learn by doing </a:t>
            </a:r>
            <a:r>
              <a:rPr lang="en-US" sz="1200" dirty="0"/>
              <a:t>and reflect on experiences.</a:t>
            </a:r>
            <a:r>
              <a:rPr lang="en-US" sz="1200" baseline="30000" dirty="0"/>
              <a:t>1</a:t>
            </a:r>
          </a:p>
          <a:p>
            <a:pPr marL="171450" indent="-171450">
              <a:buFont typeface="Arial" panose="020B0604020202020204" pitchFamily="34" charset="0"/>
              <a:buChar char="•"/>
            </a:pPr>
            <a:r>
              <a:rPr lang="en-US" sz="1200" dirty="0"/>
              <a:t>Take an active role in </a:t>
            </a:r>
            <a:r>
              <a:rPr lang="en-US" sz="1200" b="1" dirty="0"/>
              <a:t>decision making</a:t>
            </a:r>
            <a:r>
              <a:rPr lang="en-US" sz="1200" dirty="0"/>
              <a:t>.</a:t>
            </a:r>
            <a:r>
              <a:rPr lang="en-US" sz="1200" baseline="30000" dirty="0"/>
              <a:t>1</a:t>
            </a:r>
          </a:p>
          <a:p>
            <a:pPr marL="171450" indent="-171450">
              <a:buFont typeface="Arial" panose="020B0604020202020204" pitchFamily="34" charset="0"/>
              <a:buChar char="•"/>
            </a:pPr>
            <a:r>
              <a:rPr lang="en-US" sz="1200" dirty="0"/>
              <a:t>Participate in </a:t>
            </a:r>
            <a:r>
              <a:rPr lang="en-US" sz="1200" b="1" dirty="0"/>
              <a:t>community service</a:t>
            </a:r>
            <a:r>
              <a:rPr lang="en-US" sz="1200" dirty="0"/>
              <a:t>.</a:t>
            </a:r>
            <a:r>
              <a:rPr lang="en-US" sz="1200" baseline="30000" dirty="0"/>
              <a:t>1</a:t>
            </a:r>
          </a:p>
          <a:p>
            <a:pPr marL="171450" indent="-171450">
              <a:buFont typeface="Arial" panose="020B0604020202020204" pitchFamily="34" charset="0"/>
              <a:buChar char="•"/>
            </a:pPr>
            <a:endParaRPr lang="en-US" sz="1200" baseline="30000" dirty="0"/>
          </a:p>
          <a:p>
            <a:r>
              <a:rPr lang="en-US" sz="1200" dirty="0"/>
              <a:t>Girl Scout alumnae (any tenure) are more active in </a:t>
            </a:r>
            <a:r>
              <a:rPr lang="en-US" sz="1200" b="1" dirty="0"/>
              <a:t>community service and civic engagement</a:t>
            </a:r>
            <a:r>
              <a:rPr lang="en-US" sz="1200" dirty="0"/>
              <a:t> and attain </a:t>
            </a:r>
            <a:r>
              <a:rPr lang="en-US" sz="1200" b="1" dirty="0"/>
              <a:t>higher levels of education and income</a:t>
            </a:r>
            <a:r>
              <a:rPr lang="en-US" sz="1200" dirty="0"/>
              <a:t>.</a:t>
            </a:r>
            <a:r>
              <a:rPr lang="en-US" sz="1200" baseline="30000" dirty="0"/>
              <a:t>2</a:t>
            </a:r>
          </a:p>
          <a:p>
            <a:endParaRPr lang="en-US" sz="1200" baseline="30000" dirty="0"/>
          </a:p>
        </p:txBody>
      </p:sp>
      <p:sp>
        <p:nvSpPr>
          <p:cNvPr id="12" name="Rectangle 11">
            <a:extLst>
              <a:ext uri="{FF2B5EF4-FFF2-40B4-BE49-F238E27FC236}">
                <a16:creationId xmlns:a16="http://schemas.microsoft.com/office/drawing/2014/main" id="{9F16CB22-0BDA-4C2D-9EF0-9D7BAB939F5F}"/>
              </a:ext>
            </a:extLst>
          </p:cNvPr>
          <p:cNvSpPr/>
          <p:nvPr/>
        </p:nvSpPr>
        <p:spPr>
          <a:xfrm>
            <a:off x="1740583" y="6103204"/>
            <a:ext cx="8571974" cy="830997"/>
          </a:xfrm>
          <a:prstGeom prst="rect">
            <a:avLst/>
          </a:prstGeom>
        </p:spPr>
        <p:txBody>
          <a:bodyPr wrap="square">
            <a:spAutoFit/>
          </a:bodyPr>
          <a:lstStyle/>
          <a:p>
            <a:pPr marL="342900" indent="-342900">
              <a:buFont typeface="+mj-lt"/>
              <a:buAutoNum type="arabicPeriod"/>
            </a:pPr>
            <a:r>
              <a:rPr lang="en-US" sz="800" dirty="0">
                <a:solidFill>
                  <a:schemeClr val="bg1">
                    <a:lumMod val="50000"/>
                  </a:schemeClr>
                </a:solidFill>
              </a:rPr>
              <a:t>Girl Scout Research Institute. (2017). </a:t>
            </a:r>
            <a:r>
              <a:rPr lang="en-US" sz="800" i="1" dirty="0">
                <a:solidFill>
                  <a:schemeClr val="bg1">
                    <a:lumMod val="50000"/>
                  </a:schemeClr>
                </a:solidFill>
                <a:hlinkClick r:id="rId4"/>
              </a:rPr>
              <a:t>The Girl Scout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(2012). </a:t>
            </a:r>
            <a:r>
              <a:rPr lang="en-US" sz="800" i="1" dirty="0">
                <a:solidFill>
                  <a:schemeClr val="bg1">
                    <a:lumMod val="50000"/>
                  </a:schemeClr>
                </a:solidFill>
                <a:hlinkClick r:id="rId5"/>
              </a:rPr>
              <a:t>Girl Scouting Works: The Alumnae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Count Girl Survey</a:t>
            </a: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Count Parent Survey.</a:t>
            </a:r>
          </a:p>
          <a:p>
            <a:pPr marL="342900" indent="-342900">
              <a:buFont typeface="+mj-lt"/>
              <a:buAutoNum type="arabicPeriod"/>
            </a:pPr>
            <a:r>
              <a:rPr lang="en-US" sz="800" dirty="0">
                <a:solidFill>
                  <a:schemeClr val="bg1">
                    <a:lumMod val="50000"/>
                  </a:schemeClr>
                </a:solidFill>
              </a:rPr>
              <a:t>Girl Scouts of the United States of America. (2020).</a:t>
            </a:r>
            <a:r>
              <a:rPr lang="en-US" sz="800" i="1" dirty="0">
                <a:solidFill>
                  <a:schemeClr val="bg1">
                    <a:lumMod val="50000"/>
                  </a:schemeClr>
                </a:solidFill>
              </a:rPr>
              <a:t> </a:t>
            </a:r>
            <a:r>
              <a:rPr lang="en-US" sz="800" i="1" dirty="0">
                <a:solidFill>
                  <a:schemeClr val="bg1">
                    <a:lumMod val="50000"/>
                  </a:schemeClr>
                </a:solidFill>
                <a:hlinkClick r:id="rId6"/>
              </a:rPr>
              <a:t>www.girlscouts.org</a:t>
            </a:r>
            <a:r>
              <a:rPr lang="en-US" sz="800" i="1" dirty="0">
                <a:solidFill>
                  <a:schemeClr val="bg1">
                    <a:lumMod val="50000"/>
                  </a:schemeClr>
                </a:solidFill>
              </a:rPr>
              <a:t> </a:t>
            </a:r>
          </a:p>
          <a:p>
            <a:pPr marL="342900" indent="-342900">
              <a:buFont typeface="+mj-lt"/>
              <a:buAutoNum type="arabicPeriod"/>
            </a:pPr>
            <a:endParaRPr lang="en-US" sz="800" dirty="0">
              <a:solidFill>
                <a:schemeClr val="bg1">
                  <a:lumMod val="50000"/>
                </a:schemeClr>
              </a:solidFill>
            </a:endParaRPr>
          </a:p>
        </p:txBody>
      </p:sp>
      <p:sp>
        <p:nvSpPr>
          <p:cNvPr id="15" name="Rectangle 14">
            <a:extLst>
              <a:ext uri="{FF2B5EF4-FFF2-40B4-BE49-F238E27FC236}">
                <a16:creationId xmlns:a16="http://schemas.microsoft.com/office/drawing/2014/main" id="{8ACF1C5E-687E-4F46-AA70-1429D9A9288C}"/>
              </a:ext>
            </a:extLst>
          </p:cNvPr>
          <p:cNvSpPr/>
          <p:nvPr/>
        </p:nvSpPr>
        <p:spPr>
          <a:xfrm>
            <a:off x="1826717" y="5029201"/>
            <a:ext cx="8359150" cy="807913"/>
          </a:xfrm>
          <a:prstGeom prst="rect">
            <a:avLst/>
          </a:prstGeom>
        </p:spPr>
        <p:txBody>
          <a:bodyPr wrap="square">
            <a:spAutoFit/>
          </a:bodyPr>
          <a:lstStyle/>
          <a:p>
            <a:r>
              <a:rPr lang="en-US" dirty="0">
                <a:solidFill>
                  <a:schemeClr val="accent3"/>
                </a:solidFill>
                <a:latin typeface="Ink Free" panose="03080402000500000000" pitchFamily="66" charset="0"/>
              </a:rPr>
              <a:t>“It has completely shaped my life and who I am today. I have met lifelong friends and </a:t>
            </a:r>
            <a:r>
              <a:rPr lang="en-US" b="1" dirty="0">
                <a:solidFill>
                  <a:schemeClr val="accent3"/>
                </a:solidFill>
                <a:latin typeface="Ink Free" panose="03080402000500000000" pitchFamily="66" charset="0"/>
              </a:rPr>
              <a:t>learned life skills </a:t>
            </a:r>
            <a:r>
              <a:rPr lang="en-US" dirty="0">
                <a:solidFill>
                  <a:schemeClr val="accent3"/>
                </a:solidFill>
                <a:latin typeface="Ink Free" panose="03080402000500000000" pitchFamily="66" charset="0"/>
              </a:rPr>
              <a:t>I didn't think I would ever know.”</a:t>
            </a:r>
          </a:p>
          <a:p>
            <a:pPr algn="r"/>
            <a:r>
              <a:rPr lang="en-US" sz="1050" dirty="0">
                <a:solidFill>
                  <a:schemeClr val="accent3"/>
                </a:solidFill>
              </a:rPr>
              <a:t>-Girl Scout Ambassador</a:t>
            </a:r>
          </a:p>
        </p:txBody>
      </p:sp>
    </p:spTree>
    <p:extLst>
      <p:ext uri="{BB962C8B-B14F-4D97-AF65-F5344CB8AC3E}">
        <p14:creationId xmlns:p14="http://schemas.microsoft.com/office/powerpoint/2010/main" val="3019807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972370A-80C2-4844-8903-EE2834CDE354}"/>
              </a:ext>
            </a:extLst>
          </p:cNvPr>
          <p:cNvSpPr/>
          <p:nvPr/>
        </p:nvSpPr>
        <p:spPr>
          <a:xfrm>
            <a:off x="5360336" y="2198656"/>
            <a:ext cx="5079065" cy="3703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8" name="TextBox 7">
            <a:extLst>
              <a:ext uri="{FF2B5EF4-FFF2-40B4-BE49-F238E27FC236}">
                <a16:creationId xmlns:a16="http://schemas.microsoft.com/office/drawing/2014/main" id="{267B315E-2A3C-44A2-8313-F4A4DF3146D1}"/>
              </a:ext>
            </a:extLst>
          </p:cNvPr>
          <p:cNvSpPr txBox="1"/>
          <p:nvPr/>
        </p:nvSpPr>
        <p:spPr>
          <a:xfrm>
            <a:off x="3524252" y="328112"/>
            <a:ext cx="438287" cy="323165"/>
          </a:xfrm>
          <a:prstGeom prst="rect">
            <a:avLst/>
          </a:prstGeom>
          <a:noFill/>
        </p:spPr>
        <p:txBody>
          <a:bodyPr wrap="square" rtlCol="0">
            <a:spAutoFit/>
          </a:bodyPr>
          <a:lstStyle/>
          <a:p>
            <a:r>
              <a:rPr lang="en-US" sz="1500" dirty="0">
                <a:solidFill>
                  <a:schemeClr val="bg1"/>
                </a:solidFill>
                <a:latin typeface="Trefoil Sans" panose="00000500000000000000" pitchFamily="50" charset="0"/>
              </a:rPr>
              <a:t>❧</a:t>
            </a:r>
            <a:endParaRPr lang="en-US" sz="1500" dirty="0">
              <a:solidFill>
                <a:schemeClr val="bg1"/>
              </a:solidFill>
            </a:endParaRPr>
          </a:p>
        </p:txBody>
      </p:sp>
      <p:sp>
        <p:nvSpPr>
          <p:cNvPr id="6" name="Rectangle: Rounded Corners 5">
            <a:extLst>
              <a:ext uri="{FF2B5EF4-FFF2-40B4-BE49-F238E27FC236}">
                <a16:creationId xmlns:a16="http://schemas.microsoft.com/office/drawing/2014/main" id="{6C9DE5FB-67F6-40B8-BF3A-CFF59C722185}"/>
              </a:ext>
            </a:extLst>
          </p:cNvPr>
          <p:cNvSpPr/>
          <p:nvPr/>
        </p:nvSpPr>
        <p:spPr>
          <a:xfrm>
            <a:off x="1794624" y="342900"/>
            <a:ext cx="8656793"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latin typeface="Arial Rounded MT Bold" panose="020F0704030504030204" pitchFamily="34" charset="0"/>
              </a:rPr>
              <a:t>Outdoors</a:t>
            </a:r>
          </a:p>
        </p:txBody>
      </p:sp>
      <p:sp>
        <p:nvSpPr>
          <p:cNvPr id="80" name="TextBox 79">
            <a:extLst>
              <a:ext uri="{FF2B5EF4-FFF2-40B4-BE49-F238E27FC236}">
                <a16:creationId xmlns:a16="http://schemas.microsoft.com/office/drawing/2014/main" id="{7D227D40-A809-4AA1-A8F5-28BF5A7B5CC6}"/>
              </a:ext>
            </a:extLst>
          </p:cNvPr>
          <p:cNvSpPr txBox="1"/>
          <p:nvPr/>
        </p:nvSpPr>
        <p:spPr>
          <a:xfrm>
            <a:off x="1794624" y="762001"/>
            <a:ext cx="8796931" cy="830997"/>
          </a:xfrm>
          <a:prstGeom prst="rect">
            <a:avLst/>
          </a:prstGeom>
          <a:noFill/>
        </p:spPr>
        <p:txBody>
          <a:bodyPr wrap="square" rtlCol="0">
            <a:spAutoFit/>
          </a:bodyPr>
          <a:lstStyle/>
          <a:p>
            <a:r>
              <a:rPr lang="en-US" sz="1600" dirty="0">
                <a:solidFill>
                  <a:schemeClr val="bg1">
                    <a:lumMod val="50000"/>
                  </a:schemeClr>
                </a:solidFill>
              </a:rPr>
              <a:t>Connecting with nature benefits physical, cognitive, emotional, and social well-being. Time in nature contributes to values formation. Enthusiasm and comfort in the outdoors promote life-long outdoor engagement and a sense of responsibility for the natural world.</a:t>
            </a:r>
            <a:r>
              <a:rPr lang="en-US" sz="1600" baseline="30000" dirty="0">
                <a:solidFill>
                  <a:schemeClr val="bg1">
                    <a:lumMod val="50000"/>
                  </a:schemeClr>
                </a:solidFill>
              </a:rPr>
              <a:t>1 </a:t>
            </a:r>
            <a:endParaRPr lang="en-US" sz="1600" baseline="30000" dirty="0"/>
          </a:p>
        </p:txBody>
      </p:sp>
      <p:sp>
        <p:nvSpPr>
          <p:cNvPr id="9" name="Rectangle: Rounded Corners 8">
            <a:extLst>
              <a:ext uri="{FF2B5EF4-FFF2-40B4-BE49-F238E27FC236}">
                <a16:creationId xmlns:a16="http://schemas.microsoft.com/office/drawing/2014/main" id="{82D2250F-C671-4BAC-AD65-68E370217603}"/>
              </a:ext>
            </a:extLst>
          </p:cNvPr>
          <p:cNvSpPr/>
          <p:nvPr/>
        </p:nvSpPr>
        <p:spPr>
          <a:xfrm>
            <a:off x="1829742" y="1758935"/>
            <a:ext cx="3199459"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USA</a:t>
            </a:r>
          </a:p>
        </p:txBody>
      </p:sp>
      <p:sp>
        <p:nvSpPr>
          <p:cNvPr id="29" name="TextBox 28">
            <a:extLst>
              <a:ext uri="{FF2B5EF4-FFF2-40B4-BE49-F238E27FC236}">
                <a16:creationId xmlns:a16="http://schemas.microsoft.com/office/drawing/2014/main" id="{CC4DDB1C-3838-4D3A-8E46-398731C36D87}"/>
              </a:ext>
            </a:extLst>
          </p:cNvPr>
          <p:cNvSpPr txBox="1"/>
          <p:nvPr/>
        </p:nvSpPr>
        <p:spPr>
          <a:xfrm>
            <a:off x="5517092" y="2262540"/>
            <a:ext cx="4907893" cy="1097736"/>
          </a:xfrm>
          <a:prstGeom prst="rect">
            <a:avLst/>
          </a:prstGeom>
          <a:noFill/>
        </p:spPr>
        <p:txBody>
          <a:bodyPr wrap="square" rtlCol="0">
            <a:spAutoFit/>
          </a:bodyPr>
          <a:lstStyle/>
          <a:p>
            <a:pPr>
              <a:spcAft>
                <a:spcPts val="600"/>
              </a:spcAft>
            </a:pPr>
            <a:r>
              <a:rPr lang="en-US" dirty="0">
                <a:solidFill>
                  <a:schemeClr val="accent3"/>
                </a:solidFill>
                <a:latin typeface="Arial Rounded MT Bold" panose="020F0704030504030204" pitchFamily="34" charset="0"/>
              </a:rPr>
              <a:t>69%</a:t>
            </a:r>
            <a:r>
              <a:rPr lang="en-US" sz="1100" dirty="0"/>
              <a:t> 	</a:t>
            </a:r>
            <a:r>
              <a:rPr lang="en-US" sz="1200" dirty="0"/>
              <a:t>Of GSNEO girls participated in </a:t>
            </a:r>
            <a:r>
              <a:rPr lang="en-US" sz="1200" b="1" dirty="0"/>
              <a:t>outdoor activities</a:t>
            </a:r>
            <a:r>
              <a:rPr lang="en-US" sz="1200" dirty="0"/>
              <a:t>.</a:t>
            </a:r>
            <a:r>
              <a:rPr lang="en-US" sz="1200" baseline="30000" dirty="0"/>
              <a:t>6</a:t>
            </a:r>
          </a:p>
          <a:p>
            <a:pPr>
              <a:spcAft>
                <a:spcPts val="600"/>
              </a:spcAft>
            </a:pPr>
            <a:r>
              <a:rPr lang="en-US" dirty="0">
                <a:solidFill>
                  <a:schemeClr val="accent3"/>
                </a:solidFill>
                <a:latin typeface="Arial Rounded MT Bold" panose="020F0704030504030204" pitchFamily="34" charset="0"/>
              </a:rPr>
              <a:t>52%</a:t>
            </a:r>
            <a:r>
              <a:rPr lang="en-US" sz="1200" dirty="0">
                <a:solidFill>
                  <a:schemeClr val="accent3"/>
                </a:solidFill>
                <a:latin typeface="Arial Rounded MT Bold" panose="020F0704030504030204" pitchFamily="34" charset="0"/>
              </a:rPr>
              <a:t> 	</a:t>
            </a:r>
            <a:r>
              <a:rPr lang="en-US" sz="1200" dirty="0"/>
              <a:t>Of GSNEO parents think that their </a:t>
            </a:r>
            <a:r>
              <a:rPr lang="en-US" sz="1200" b="1" dirty="0"/>
              <a:t>girl developed 			outdoor and nature skills</a:t>
            </a:r>
            <a:r>
              <a:rPr lang="en-US" sz="1200" dirty="0"/>
              <a:t>.</a:t>
            </a:r>
            <a:r>
              <a:rPr lang="en-US" sz="1200" baseline="30000" dirty="0"/>
              <a:t>7</a:t>
            </a:r>
          </a:p>
          <a:p>
            <a:endParaRPr lang="en-US" sz="1100" baseline="30000" dirty="0"/>
          </a:p>
        </p:txBody>
      </p:sp>
      <p:pic>
        <p:nvPicPr>
          <p:cNvPr id="64" name="Picture 63" descr="Logo, company name&#10;&#10;Description automatically generated">
            <a:extLst>
              <a:ext uri="{FF2B5EF4-FFF2-40B4-BE49-F238E27FC236}">
                <a16:creationId xmlns:a16="http://schemas.microsoft.com/office/drawing/2014/main" id="{7A3BD358-2F81-4609-89D2-A8CEF004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83" y="32072"/>
            <a:ext cx="647330" cy="258169"/>
          </a:xfrm>
          <a:prstGeom prst="rect">
            <a:avLst/>
          </a:prstGeom>
        </p:spPr>
      </p:pic>
      <p:sp>
        <p:nvSpPr>
          <p:cNvPr id="65" name="Rectangle 64">
            <a:extLst>
              <a:ext uri="{FF2B5EF4-FFF2-40B4-BE49-F238E27FC236}">
                <a16:creationId xmlns:a16="http://schemas.microsoft.com/office/drawing/2014/main" id="{BB958354-D758-451A-B312-FDB0980DDEFC}"/>
              </a:ext>
            </a:extLst>
          </p:cNvPr>
          <p:cNvSpPr/>
          <p:nvPr/>
        </p:nvSpPr>
        <p:spPr>
          <a:xfrm>
            <a:off x="1829742" y="2198656"/>
            <a:ext cx="3168921" cy="3703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66" name="Rectangle: Rounded Corners 65">
            <a:extLst>
              <a:ext uri="{FF2B5EF4-FFF2-40B4-BE49-F238E27FC236}">
                <a16:creationId xmlns:a16="http://schemas.microsoft.com/office/drawing/2014/main" id="{BA02CB11-BB2B-4161-8E68-80AD40384EE6}"/>
              </a:ext>
            </a:extLst>
          </p:cNvPr>
          <p:cNvSpPr/>
          <p:nvPr/>
        </p:nvSpPr>
        <p:spPr>
          <a:xfrm>
            <a:off x="5360335" y="1752600"/>
            <a:ext cx="5091082"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North East Ohio</a:t>
            </a:r>
          </a:p>
        </p:txBody>
      </p:sp>
      <p:sp>
        <p:nvSpPr>
          <p:cNvPr id="11" name="Rectangle 10">
            <a:extLst>
              <a:ext uri="{FF2B5EF4-FFF2-40B4-BE49-F238E27FC236}">
                <a16:creationId xmlns:a16="http://schemas.microsoft.com/office/drawing/2014/main" id="{5762072E-916D-4A77-B0D7-B2DC54DDCF7E}"/>
              </a:ext>
            </a:extLst>
          </p:cNvPr>
          <p:cNvSpPr/>
          <p:nvPr/>
        </p:nvSpPr>
        <p:spPr>
          <a:xfrm>
            <a:off x="1829742" y="2262540"/>
            <a:ext cx="3136828" cy="2964914"/>
          </a:xfrm>
          <a:prstGeom prst="rect">
            <a:avLst/>
          </a:prstGeom>
        </p:spPr>
        <p:txBody>
          <a:bodyPr wrap="square">
            <a:spAutoFit/>
          </a:bodyPr>
          <a:lstStyle/>
          <a:p>
            <a:r>
              <a:rPr lang="en-US" sz="1000" dirty="0"/>
              <a:t>Girl Scouts helps </a:t>
            </a:r>
            <a:r>
              <a:rPr lang="en-US" sz="1000" b="1" dirty="0"/>
              <a:t>more girls</a:t>
            </a:r>
            <a:r>
              <a:rPr lang="en-US" sz="1000" dirty="0"/>
              <a:t> get outdoors.</a:t>
            </a:r>
            <a:r>
              <a:rPr lang="en-US" sz="1000" baseline="30000" dirty="0"/>
              <a:t>2</a:t>
            </a:r>
          </a:p>
          <a:p>
            <a:endParaRPr lang="en-US" sz="1000" dirty="0"/>
          </a:p>
          <a:p>
            <a:r>
              <a:rPr lang="en-US" sz="1000" dirty="0"/>
              <a:t>Participation in outdoor activities and camping through Girl Scouts leads to </a:t>
            </a:r>
            <a:r>
              <a:rPr lang="en-US" sz="1000" b="1" dirty="0"/>
              <a:t>gains in outdoor engagement and skills</a:t>
            </a:r>
            <a:r>
              <a:rPr lang="en-US" sz="1000" dirty="0"/>
              <a:t>.</a:t>
            </a:r>
            <a:r>
              <a:rPr lang="en-US" sz="1000" baseline="30000" dirty="0"/>
              <a:t>3</a:t>
            </a:r>
          </a:p>
          <a:p>
            <a:pPr marL="171450" indent="-171450">
              <a:buFont typeface="Arial" panose="020B0604020202020204" pitchFamily="34" charset="0"/>
              <a:buChar char="•"/>
            </a:pPr>
            <a:endParaRPr lang="en-US" sz="1000" dirty="0"/>
          </a:p>
          <a:p>
            <a:r>
              <a:rPr lang="en-US" sz="1000" dirty="0"/>
              <a:t>8 in 10 Girl Scouts say Girl Scouts allows them to </a:t>
            </a:r>
            <a:r>
              <a:rPr lang="en-US" sz="1000" b="1" dirty="0"/>
              <a:t>do new outdoor activities</a:t>
            </a:r>
            <a:r>
              <a:rPr lang="en-US" sz="1000" dirty="0"/>
              <a:t>, and 68% of Girl Scouts say these activities help them </a:t>
            </a:r>
            <a:r>
              <a:rPr lang="en-US" sz="1000" b="1" dirty="0"/>
              <a:t>overcome fears</a:t>
            </a:r>
            <a:r>
              <a:rPr lang="en-US" sz="1000" dirty="0"/>
              <a:t>.</a:t>
            </a:r>
            <a:r>
              <a:rPr lang="en-US" sz="1000" baseline="30000" dirty="0"/>
              <a:t>3</a:t>
            </a:r>
            <a:endParaRPr lang="en-US" sz="1000" dirty="0"/>
          </a:p>
          <a:p>
            <a:pPr marL="171450" indent="-171450">
              <a:buFont typeface="Arial" panose="020B0604020202020204" pitchFamily="34" charset="0"/>
              <a:buChar char="•"/>
            </a:pPr>
            <a:endParaRPr lang="en-US" sz="1000" dirty="0"/>
          </a:p>
          <a:p>
            <a:r>
              <a:rPr lang="en-US" sz="1000" dirty="0"/>
              <a:t>Outdoor activities in Girl Scouts help girls </a:t>
            </a:r>
            <a:r>
              <a:rPr lang="en-US" sz="1000" b="1" dirty="0"/>
              <a:t>connect with nature </a:t>
            </a:r>
            <a:r>
              <a:rPr lang="en-US" sz="1000" dirty="0"/>
              <a:t>and learn to </a:t>
            </a:r>
            <a:r>
              <a:rPr lang="en-US" sz="1000" b="1" dirty="0"/>
              <a:t>care for the environment</a:t>
            </a:r>
            <a:r>
              <a:rPr lang="en-US" sz="1000" dirty="0"/>
              <a:t>.</a:t>
            </a:r>
            <a:r>
              <a:rPr lang="en-US" sz="1000" baseline="30000" dirty="0"/>
              <a:t> 3</a:t>
            </a:r>
          </a:p>
          <a:p>
            <a:pPr marL="171450" indent="-171450">
              <a:buFont typeface="Arial" panose="020B0604020202020204" pitchFamily="34" charset="0"/>
              <a:buChar char="•"/>
            </a:pPr>
            <a:endParaRPr lang="en-US" sz="1000" dirty="0"/>
          </a:p>
          <a:p>
            <a:r>
              <a:rPr lang="en-US" sz="1000" dirty="0"/>
              <a:t>Girl Scout </a:t>
            </a:r>
            <a:r>
              <a:rPr lang="en-US" sz="1000" b="1" dirty="0"/>
              <a:t>camp</a:t>
            </a:r>
            <a:r>
              <a:rPr lang="en-US" sz="1000" dirty="0"/>
              <a:t> helps girls develop supportive relationships, try new things, and strengthen their sense of self, values, challenge seeking, and leadership.</a:t>
            </a:r>
            <a:r>
              <a:rPr lang="en-US" sz="1000" baseline="30000" dirty="0"/>
              <a:t>4</a:t>
            </a:r>
          </a:p>
          <a:p>
            <a:endParaRPr lang="en-US" sz="1000" baseline="30000" dirty="0"/>
          </a:p>
          <a:p>
            <a:r>
              <a:rPr lang="en-US" sz="1000" dirty="0"/>
              <a:t>Regular outdoor activities build leadership for </a:t>
            </a:r>
            <a:r>
              <a:rPr lang="en-US" sz="1000" b="1" dirty="0"/>
              <a:t>low-income Girl Scouts</a:t>
            </a:r>
            <a:r>
              <a:rPr lang="en-US" sz="1000" b="1" baseline="30000" dirty="0"/>
              <a:t>.5</a:t>
            </a:r>
            <a:endParaRPr lang="en-US" sz="1200" baseline="30000" dirty="0"/>
          </a:p>
        </p:txBody>
      </p:sp>
      <p:sp>
        <p:nvSpPr>
          <p:cNvPr id="12" name="Rectangle 11">
            <a:extLst>
              <a:ext uri="{FF2B5EF4-FFF2-40B4-BE49-F238E27FC236}">
                <a16:creationId xmlns:a16="http://schemas.microsoft.com/office/drawing/2014/main" id="{9F16CB22-0BDA-4C2D-9EF0-9D7BAB939F5F}"/>
              </a:ext>
            </a:extLst>
          </p:cNvPr>
          <p:cNvSpPr/>
          <p:nvPr/>
        </p:nvSpPr>
        <p:spPr>
          <a:xfrm>
            <a:off x="1832909" y="5867401"/>
            <a:ext cx="8571974" cy="954107"/>
          </a:xfrm>
          <a:prstGeom prst="rect">
            <a:avLst/>
          </a:prstGeom>
        </p:spPr>
        <p:txBody>
          <a:bodyPr wrap="square">
            <a:spAutoFit/>
          </a:bodyPr>
          <a:lstStyle/>
          <a:p>
            <a:pPr marL="342900" indent="-342900">
              <a:buFont typeface="+mj-lt"/>
              <a:buAutoNum type="arabicPeriod"/>
            </a:pPr>
            <a:r>
              <a:rPr lang="en-US" sz="800" dirty="0">
                <a:solidFill>
                  <a:schemeClr val="bg1">
                    <a:lumMod val="50000"/>
                  </a:schemeClr>
                </a:solidFill>
              </a:rPr>
              <a:t>Girl Scout Research Institute. (2019). </a:t>
            </a:r>
            <a:r>
              <a:rPr lang="en-US" sz="800" i="1" dirty="0">
                <a:solidFill>
                  <a:schemeClr val="bg1">
                    <a:lumMod val="50000"/>
                  </a:schemeClr>
                </a:solidFill>
                <a:hlinkClick r:id="rId4"/>
              </a:rPr>
              <a:t>Four Ways Girl Scouts Builds Girl Leaders in the Outdoors</a:t>
            </a:r>
            <a:r>
              <a:rPr lang="en-US" sz="800" i="1"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(2017). </a:t>
            </a:r>
            <a:r>
              <a:rPr lang="en-US" sz="800" i="1" dirty="0">
                <a:solidFill>
                  <a:schemeClr val="bg1">
                    <a:lumMod val="50000"/>
                  </a:schemeClr>
                </a:solidFill>
                <a:hlinkClick r:id="rId5"/>
              </a:rPr>
              <a:t>The Girl Scout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(2019). </a:t>
            </a:r>
            <a:r>
              <a:rPr lang="en-US" sz="800" i="1" dirty="0">
                <a:solidFill>
                  <a:schemeClr val="bg1">
                    <a:lumMod val="50000"/>
                  </a:schemeClr>
                </a:solidFill>
                <a:hlinkClick r:id="rId6"/>
              </a:rPr>
              <a:t>Girl Scouts Soar in the Outdoors</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(2019). </a:t>
            </a:r>
            <a:r>
              <a:rPr lang="en-US" sz="800" i="1" dirty="0">
                <a:solidFill>
                  <a:schemeClr val="bg1">
                    <a:lumMod val="50000"/>
                  </a:schemeClr>
                </a:solidFill>
                <a:hlinkClick r:id="rId7"/>
              </a:rPr>
              <a:t>From Girl Scout Camp to Real-World Champ!</a:t>
            </a:r>
            <a:endParaRPr lang="en-US" sz="800" i="1" dirty="0">
              <a:solidFill>
                <a:schemeClr val="bg1">
                  <a:lumMod val="50000"/>
                </a:schemeClr>
              </a:solidFill>
            </a:endParaRPr>
          </a:p>
          <a:p>
            <a:pPr marL="342900" indent="-342900">
              <a:buFont typeface="+mj-lt"/>
              <a:buAutoNum type="arabicPeriod"/>
            </a:pPr>
            <a:r>
              <a:rPr lang="en-US" sz="800" dirty="0">
                <a:solidFill>
                  <a:schemeClr val="bg1">
                    <a:lumMod val="50000"/>
                  </a:schemeClr>
                </a:solidFill>
              </a:rPr>
              <a:t>Girl Scout Research Institute. (2014). </a:t>
            </a:r>
            <a:r>
              <a:rPr lang="en-US" sz="800" i="1" dirty="0">
                <a:solidFill>
                  <a:schemeClr val="bg1">
                    <a:lumMod val="50000"/>
                  </a:schemeClr>
                </a:solidFill>
                <a:hlinkClick r:id="rId8"/>
              </a:rPr>
              <a:t>More Than S’mores: Successes and Surprises in Girl Scouts’ Outdoor Experiences</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(2020). Girl Scout Voices Count Girl Survey</a:t>
            </a:r>
          </a:p>
          <a:p>
            <a:pPr marL="342900" indent="-342900">
              <a:buFont typeface="+mj-lt"/>
              <a:buAutoNum type="arabicPeriod"/>
            </a:pPr>
            <a:r>
              <a:rPr lang="en-US" sz="800" dirty="0">
                <a:solidFill>
                  <a:schemeClr val="bg1">
                    <a:lumMod val="50000"/>
                  </a:schemeClr>
                </a:solidFill>
              </a:rPr>
              <a:t>Girl Scout Research Institute. (2020). Girl Scout Voices Count Parent Survey</a:t>
            </a:r>
          </a:p>
        </p:txBody>
      </p:sp>
      <p:sp>
        <p:nvSpPr>
          <p:cNvPr id="22" name="Rectangle 21">
            <a:extLst>
              <a:ext uri="{FF2B5EF4-FFF2-40B4-BE49-F238E27FC236}">
                <a16:creationId xmlns:a16="http://schemas.microsoft.com/office/drawing/2014/main" id="{6958E618-24B2-4873-8417-2DC2CE4F33AC}"/>
              </a:ext>
            </a:extLst>
          </p:cNvPr>
          <p:cNvSpPr/>
          <p:nvPr/>
        </p:nvSpPr>
        <p:spPr>
          <a:xfrm>
            <a:off x="5685037" y="3581401"/>
            <a:ext cx="4572000" cy="1762021"/>
          </a:xfrm>
          <a:prstGeom prst="rect">
            <a:avLst/>
          </a:prstGeom>
        </p:spPr>
        <p:txBody>
          <a:bodyPr>
            <a:spAutoFit/>
          </a:bodyPr>
          <a:lstStyle/>
          <a:p>
            <a:r>
              <a:rPr lang="en-US" sz="1400" dirty="0">
                <a:solidFill>
                  <a:schemeClr val="accent3"/>
                </a:solidFill>
                <a:latin typeface="Ink Free" panose="03080402000500000000" pitchFamily="66" charset="0"/>
              </a:rPr>
              <a:t>“</a:t>
            </a:r>
            <a:r>
              <a:rPr lang="en-US" sz="1400" dirty="0">
                <a:latin typeface="Ink Free" panose="03080402000500000000" pitchFamily="66" charset="0"/>
              </a:rPr>
              <a:t>When we have our yearly camp out for all ages of Girl Scouts… the Leaders allow us older girls [to] plan and run all of the camp activities, schedule, clean up, meals, etc. With doing that every year, it has shown me to be more patient, and how to teach something of my own knowledge to a younger Scout… I have definitely gained a lot more leadership confidence at these camp outs.”</a:t>
            </a:r>
          </a:p>
          <a:p>
            <a:pPr algn="r"/>
            <a:r>
              <a:rPr lang="en-US" sz="1050" dirty="0"/>
              <a:t>-Girl Scout Ambassador</a:t>
            </a:r>
          </a:p>
        </p:txBody>
      </p:sp>
    </p:spTree>
    <p:extLst>
      <p:ext uri="{BB962C8B-B14F-4D97-AF65-F5344CB8AC3E}">
        <p14:creationId xmlns:p14="http://schemas.microsoft.com/office/powerpoint/2010/main" val="313876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972370A-80C2-4844-8903-EE2834CDE354}"/>
              </a:ext>
            </a:extLst>
          </p:cNvPr>
          <p:cNvSpPr/>
          <p:nvPr/>
        </p:nvSpPr>
        <p:spPr>
          <a:xfrm>
            <a:off x="5432336" y="2198656"/>
            <a:ext cx="5007065" cy="2084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8" name="TextBox 7">
            <a:extLst>
              <a:ext uri="{FF2B5EF4-FFF2-40B4-BE49-F238E27FC236}">
                <a16:creationId xmlns:a16="http://schemas.microsoft.com/office/drawing/2014/main" id="{267B315E-2A3C-44A2-8313-F4A4DF3146D1}"/>
              </a:ext>
            </a:extLst>
          </p:cNvPr>
          <p:cNvSpPr txBox="1"/>
          <p:nvPr/>
        </p:nvSpPr>
        <p:spPr>
          <a:xfrm>
            <a:off x="3524252" y="328112"/>
            <a:ext cx="438287" cy="323165"/>
          </a:xfrm>
          <a:prstGeom prst="rect">
            <a:avLst/>
          </a:prstGeom>
          <a:noFill/>
        </p:spPr>
        <p:txBody>
          <a:bodyPr wrap="square" rtlCol="0">
            <a:spAutoFit/>
          </a:bodyPr>
          <a:lstStyle/>
          <a:p>
            <a:r>
              <a:rPr lang="en-US" sz="1500" dirty="0">
                <a:solidFill>
                  <a:schemeClr val="bg1"/>
                </a:solidFill>
                <a:latin typeface="Trefoil Sans" panose="00000500000000000000" pitchFamily="50" charset="0"/>
              </a:rPr>
              <a:t>❧</a:t>
            </a:r>
            <a:endParaRPr lang="en-US" sz="1500" dirty="0">
              <a:solidFill>
                <a:schemeClr val="bg1"/>
              </a:solidFill>
            </a:endParaRPr>
          </a:p>
        </p:txBody>
      </p:sp>
      <p:sp>
        <p:nvSpPr>
          <p:cNvPr id="6" name="Rectangle: Rounded Corners 5">
            <a:extLst>
              <a:ext uri="{FF2B5EF4-FFF2-40B4-BE49-F238E27FC236}">
                <a16:creationId xmlns:a16="http://schemas.microsoft.com/office/drawing/2014/main" id="{6C9DE5FB-67F6-40B8-BF3A-CFF59C722185}"/>
              </a:ext>
            </a:extLst>
          </p:cNvPr>
          <p:cNvSpPr/>
          <p:nvPr/>
        </p:nvSpPr>
        <p:spPr>
          <a:xfrm>
            <a:off x="1794624" y="342900"/>
            <a:ext cx="8656793"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latin typeface="Arial Rounded MT Bold" panose="020F0704030504030204" pitchFamily="34" charset="0"/>
              </a:rPr>
              <a:t>STEM</a:t>
            </a:r>
          </a:p>
        </p:txBody>
      </p:sp>
      <p:sp>
        <p:nvSpPr>
          <p:cNvPr id="80" name="TextBox 79">
            <a:extLst>
              <a:ext uri="{FF2B5EF4-FFF2-40B4-BE49-F238E27FC236}">
                <a16:creationId xmlns:a16="http://schemas.microsoft.com/office/drawing/2014/main" id="{7D227D40-A809-4AA1-A8F5-28BF5A7B5CC6}"/>
              </a:ext>
            </a:extLst>
          </p:cNvPr>
          <p:cNvSpPr txBox="1"/>
          <p:nvPr/>
        </p:nvSpPr>
        <p:spPr>
          <a:xfrm>
            <a:off x="1794624" y="762000"/>
            <a:ext cx="8796931" cy="738664"/>
          </a:xfrm>
          <a:prstGeom prst="rect">
            <a:avLst/>
          </a:prstGeom>
          <a:noFill/>
        </p:spPr>
        <p:txBody>
          <a:bodyPr wrap="square" rtlCol="0">
            <a:spAutoFit/>
          </a:bodyPr>
          <a:lstStyle/>
          <a:p>
            <a:r>
              <a:rPr lang="en-US" sz="1400" dirty="0">
                <a:solidFill>
                  <a:schemeClr val="bg1">
                    <a:lumMod val="50000"/>
                  </a:schemeClr>
                </a:solidFill>
              </a:rPr>
              <a:t>A majority of girls find STEM interesting,</a:t>
            </a:r>
            <a:r>
              <a:rPr lang="en-US" sz="1400" baseline="30000" dirty="0">
                <a:solidFill>
                  <a:schemeClr val="bg1">
                    <a:lumMod val="50000"/>
                  </a:schemeClr>
                </a:solidFill>
              </a:rPr>
              <a:t>1</a:t>
            </a:r>
            <a:r>
              <a:rPr lang="en-US" sz="1400" dirty="0">
                <a:solidFill>
                  <a:schemeClr val="bg1">
                    <a:lumMod val="50000"/>
                  </a:schemeClr>
                </a:solidFill>
              </a:rPr>
              <a:t> but nationally, women continue to be underrepresented in numerous STEM fields, especially computer and engineering fields.</a:t>
            </a:r>
            <a:r>
              <a:rPr lang="en-US" sz="1400" baseline="30000" dirty="0">
                <a:solidFill>
                  <a:schemeClr val="bg1">
                    <a:lumMod val="50000"/>
                  </a:schemeClr>
                </a:solidFill>
              </a:rPr>
              <a:t>2</a:t>
            </a:r>
            <a:r>
              <a:rPr lang="en-US" sz="1400" dirty="0">
                <a:solidFill>
                  <a:schemeClr val="bg1">
                    <a:lumMod val="50000"/>
                  </a:schemeClr>
                </a:solidFill>
              </a:rPr>
              <a:t>  Girls are less likely than boys to see themselves as tech experts in their families.</a:t>
            </a:r>
            <a:r>
              <a:rPr lang="en-US" sz="1400" baseline="30000" dirty="0">
                <a:solidFill>
                  <a:schemeClr val="bg1">
                    <a:lumMod val="50000"/>
                  </a:schemeClr>
                </a:solidFill>
              </a:rPr>
              <a:t> 3</a:t>
            </a:r>
            <a:r>
              <a:rPr lang="en-US" sz="1400" dirty="0">
                <a:solidFill>
                  <a:schemeClr val="bg1">
                    <a:lumMod val="50000"/>
                  </a:schemeClr>
                </a:solidFill>
              </a:rPr>
              <a:t>  Girls in lower-income homes and girls in rural areas are less familiar with tech skills than other girls.</a:t>
            </a:r>
            <a:r>
              <a:rPr lang="en-US" sz="1400" baseline="30000" dirty="0">
                <a:solidFill>
                  <a:schemeClr val="bg1">
                    <a:lumMod val="50000"/>
                  </a:schemeClr>
                </a:solidFill>
              </a:rPr>
              <a:t>3</a:t>
            </a:r>
          </a:p>
        </p:txBody>
      </p:sp>
      <p:sp>
        <p:nvSpPr>
          <p:cNvPr id="9" name="Rectangle: Rounded Corners 8">
            <a:extLst>
              <a:ext uri="{FF2B5EF4-FFF2-40B4-BE49-F238E27FC236}">
                <a16:creationId xmlns:a16="http://schemas.microsoft.com/office/drawing/2014/main" id="{82D2250F-C671-4BAC-AD65-68E370217603}"/>
              </a:ext>
            </a:extLst>
          </p:cNvPr>
          <p:cNvSpPr/>
          <p:nvPr/>
        </p:nvSpPr>
        <p:spPr>
          <a:xfrm>
            <a:off x="1829742" y="1758935"/>
            <a:ext cx="3199459"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USA</a:t>
            </a:r>
          </a:p>
        </p:txBody>
      </p:sp>
      <p:sp>
        <p:nvSpPr>
          <p:cNvPr id="29" name="TextBox 28">
            <a:extLst>
              <a:ext uri="{FF2B5EF4-FFF2-40B4-BE49-F238E27FC236}">
                <a16:creationId xmlns:a16="http://schemas.microsoft.com/office/drawing/2014/main" id="{CC4DDB1C-3838-4D3A-8E46-398731C36D87}"/>
              </a:ext>
            </a:extLst>
          </p:cNvPr>
          <p:cNvSpPr txBox="1"/>
          <p:nvPr/>
        </p:nvSpPr>
        <p:spPr>
          <a:xfrm>
            <a:off x="5496990" y="2312160"/>
            <a:ext cx="4907893" cy="369332"/>
          </a:xfrm>
          <a:prstGeom prst="rect">
            <a:avLst/>
          </a:prstGeom>
          <a:noFill/>
        </p:spPr>
        <p:txBody>
          <a:bodyPr wrap="square" rtlCol="0">
            <a:spAutoFit/>
          </a:bodyPr>
          <a:lstStyle/>
          <a:p>
            <a:r>
              <a:rPr lang="en-US" dirty="0">
                <a:solidFill>
                  <a:schemeClr val="accent3"/>
                </a:solidFill>
                <a:latin typeface="Arial Rounded MT Bold" panose="020F0704030504030204" pitchFamily="34" charset="0"/>
              </a:rPr>
              <a:t>53%</a:t>
            </a:r>
            <a:r>
              <a:rPr lang="en-US" sz="1100" dirty="0"/>
              <a:t> 	</a:t>
            </a:r>
            <a:r>
              <a:rPr lang="en-US" sz="1200" dirty="0"/>
              <a:t>Of GSNEO girls participated in </a:t>
            </a:r>
            <a:r>
              <a:rPr lang="en-US" sz="1200" b="1" dirty="0"/>
              <a:t>science activities</a:t>
            </a:r>
            <a:r>
              <a:rPr lang="en-US" sz="1200" dirty="0"/>
              <a:t>.</a:t>
            </a:r>
            <a:r>
              <a:rPr lang="en-US" sz="1200" baseline="30000" dirty="0"/>
              <a:t>5</a:t>
            </a:r>
            <a:endParaRPr lang="en-US" sz="1100" baseline="30000" dirty="0"/>
          </a:p>
        </p:txBody>
      </p:sp>
      <p:pic>
        <p:nvPicPr>
          <p:cNvPr id="64" name="Picture 63" descr="Logo, company name&#10;&#10;Description automatically generated">
            <a:extLst>
              <a:ext uri="{FF2B5EF4-FFF2-40B4-BE49-F238E27FC236}">
                <a16:creationId xmlns:a16="http://schemas.microsoft.com/office/drawing/2014/main" id="{7A3BD358-2F81-4609-89D2-A8CEF004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83" y="32072"/>
            <a:ext cx="647330" cy="258169"/>
          </a:xfrm>
          <a:prstGeom prst="rect">
            <a:avLst/>
          </a:prstGeom>
        </p:spPr>
      </p:pic>
      <p:sp>
        <p:nvSpPr>
          <p:cNvPr id="65" name="Rectangle 64">
            <a:extLst>
              <a:ext uri="{FF2B5EF4-FFF2-40B4-BE49-F238E27FC236}">
                <a16:creationId xmlns:a16="http://schemas.microsoft.com/office/drawing/2014/main" id="{BB958354-D758-451A-B312-FDB0980DDEFC}"/>
              </a:ext>
            </a:extLst>
          </p:cNvPr>
          <p:cNvSpPr/>
          <p:nvPr/>
        </p:nvSpPr>
        <p:spPr>
          <a:xfrm>
            <a:off x="1829742" y="2198656"/>
            <a:ext cx="3168921" cy="2084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66" name="Rectangle: Rounded Corners 65">
            <a:extLst>
              <a:ext uri="{FF2B5EF4-FFF2-40B4-BE49-F238E27FC236}">
                <a16:creationId xmlns:a16="http://schemas.microsoft.com/office/drawing/2014/main" id="{BA02CB11-BB2B-4161-8E68-80AD40384EE6}"/>
              </a:ext>
            </a:extLst>
          </p:cNvPr>
          <p:cNvSpPr/>
          <p:nvPr/>
        </p:nvSpPr>
        <p:spPr>
          <a:xfrm>
            <a:off x="5360335" y="1752600"/>
            <a:ext cx="5091082"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North East Ohio</a:t>
            </a:r>
          </a:p>
        </p:txBody>
      </p:sp>
      <p:sp>
        <p:nvSpPr>
          <p:cNvPr id="11" name="Rectangle 10">
            <a:extLst>
              <a:ext uri="{FF2B5EF4-FFF2-40B4-BE49-F238E27FC236}">
                <a16:creationId xmlns:a16="http://schemas.microsoft.com/office/drawing/2014/main" id="{5762072E-916D-4A77-B0D7-B2DC54DDCF7E}"/>
              </a:ext>
            </a:extLst>
          </p:cNvPr>
          <p:cNvSpPr/>
          <p:nvPr/>
        </p:nvSpPr>
        <p:spPr>
          <a:xfrm>
            <a:off x="1905001" y="2262541"/>
            <a:ext cx="3061569" cy="2062103"/>
          </a:xfrm>
          <a:prstGeom prst="rect">
            <a:avLst/>
          </a:prstGeom>
        </p:spPr>
        <p:txBody>
          <a:bodyPr wrap="square">
            <a:spAutoFit/>
          </a:bodyPr>
          <a:lstStyle/>
          <a:p>
            <a:r>
              <a:rPr lang="en-US" sz="1200" dirty="0"/>
              <a:t>Girl Scouts are more likely than other girls to participate in </a:t>
            </a:r>
            <a:r>
              <a:rPr lang="en-US" sz="1200" b="1" dirty="0"/>
              <a:t>STEM activities </a:t>
            </a:r>
            <a:r>
              <a:rPr lang="en-US" sz="1200" dirty="0"/>
              <a:t>and to desire a </a:t>
            </a:r>
            <a:r>
              <a:rPr lang="en-US" sz="1200" b="1" dirty="0"/>
              <a:t>STEM career</a:t>
            </a:r>
            <a:r>
              <a:rPr lang="en-US" sz="1200" dirty="0"/>
              <a:t>.</a:t>
            </a:r>
            <a:r>
              <a:rPr lang="en-US" sz="1200" baseline="30000" dirty="0"/>
              <a:t>4</a:t>
            </a:r>
          </a:p>
          <a:p>
            <a:endParaRPr lang="en-US" sz="1200" dirty="0"/>
          </a:p>
          <a:p>
            <a:r>
              <a:rPr lang="en-US" sz="1200" dirty="0"/>
              <a:t>Girl Scouts are more likely to be </a:t>
            </a:r>
            <a:r>
              <a:rPr lang="en-US" sz="1200" b="1" dirty="0"/>
              <a:t>digital leaders</a:t>
            </a:r>
            <a:r>
              <a:rPr lang="en-US" sz="1200" dirty="0"/>
              <a:t> than other girls and than boys.</a:t>
            </a:r>
            <a:r>
              <a:rPr lang="en-US" sz="1200" baseline="30000" dirty="0"/>
              <a:t>3</a:t>
            </a:r>
            <a:endParaRPr lang="en-US" sz="1200" dirty="0"/>
          </a:p>
          <a:p>
            <a:endParaRPr lang="en-US" sz="1200" dirty="0"/>
          </a:p>
          <a:p>
            <a:r>
              <a:rPr lang="en-US" sz="1200" dirty="0"/>
              <a:t>Girl Scouts’ </a:t>
            </a:r>
            <a:r>
              <a:rPr lang="en-US" sz="1200" b="1" dirty="0"/>
              <a:t>interest in STEM increases </a:t>
            </a:r>
            <a:r>
              <a:rPr lang="en-US" sz="1200" dirty="0"/>
              <a:t>with age, in contrast to decreased STEM interest among other girls.</a:t>
            </a:r>
            <a:r>
              <a:rPr lang="en-US" sz="1200" baseline="30000" dirty="0"/>
              <a:t>3</a:t>
            </a:r>
            <a:endParaRPr lang="en-US" sz="1200" dirty="0"/>
          </a:p>
          <a:p>
            <a:endParaRPr lang="en-US" sz="1200" baseline="30000" dirty="0"/>
          </a:p>
        </p:txBody>
      </p:sp>
      <p:sp>
        <p:nvSpPr>
          <p:cNvPr id="12" name="Rectangle 11">
            <a:extLst>
              <a:ext uri="{FF2B5EF4-FFF2-40B4-BE49-F238E27FC236}">
                <a16:creationId xmlns:a16="http://schemas.microsoft.com/office/drawing/2014/main" id="{9F16CB22-0BDA-4C2D-9EF0-9D7BAB939F5F}"/>
              </a:ext>
            </a:extLst>
          </p:cNvPr>
          <p:cNvSpPr/>
          <p:nvPr/>
        </p:nvSpPr>
        <p:spPr>
          <a:xfrm>
            <a:off x="1827174" y="6118043"/>
            <a:ext cx="8571974" cy="707886"/>
          </a:xfrm>
          <a:prstGeom prst="rect">
            <a:avLst/>
          </a:prstGeom>
        </p:spPr>
        <p:txBody>
          <a:bodyPr wrap="square">
            <a:spAutoFit/>
          </a:bodyPr>
          <a:lstStyle/>
          <a:p>
            <a:pPr marL="342900" indent="-342900">
              <a:buFont typeface="+mj-lt"/>
              <a:buAutoNum type="arabicPeriod"/>
            </a:pPr>
            <a:r>
              <a:rPr lang="en-US" sz="800" dirty="0">
                <a:solidFill>
                  <a:schemeClr val="bg1">
                    <a:lumMod val="50000"/>
                  </a:schemeClr>
                </a:solidFill>
              </a:rPr>
              <a:t>Girl Scout Research Institute. (2012). </a:t>
            </a:r>
            <a:r>
              <a:rPr lang="en-US" sz="800" i="1" dirty="0">
                <a:solidFill>
                  <a:schemeClr val="bg1">
                    <a:lumMod val="50000"/>
                  </a:schemeClr>
                </a:solidFill>
                <a:hlinkClick r:id="rId4"/>
              </a:rPr>
              <a:t>Generation STEM: What Girls Say about Science, Technology, Engineering, and Math</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Pew Research Center. (2018). </a:t>
            </a:r>
            <a:r>
              <a:rPr lang="en-US" sz="800" dirty="0">
                <a:solidFill>
                  <a:schemeClr val="bg1">
                    <a:lumMod val="50000"/>
                  </a:schemeClr>
                </a:solidFill>
                <a:hlinkClick r:id="rId5"/>
              </a:rPr>
              <a:t>Diversity in the STEM workforce varies widely across jobs</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(2019). </a:t>
            </a:r>
            <a:r>
              <a:rPr lang="en-US" sz="800" i="1" dirty="0">
                <a:solidFill>
                  <a:schemeClr val="bg1">
                    <a:lumMod val="50000"/>
                  </a:schemeClr>
                </a:solidFill>
                <a:hlinkClick r:id="rId6"/>
              </a:rPr>
              <a:t>Decoding the Digital Girl</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(2017). </a:t>
            </a:r>
            <a:r>
              <a:rPr lang="en-US" sz="800" i="1" dirty="0">
                <a:solidFill>
                  <a:schemeClr val="bg1">
                    <a:lumMod val="50000"/>
                  </a:schemeClr>
                </a:solidFill>
                <a:hlinkClick r:id="rId7"/>
              </a:rPr>
              <a:t>The Girl Scout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Count Girl Survey</a:t>
            </a:r>
          </a:p>
        </p:txBody>
      </p:sp>
      <p:sp>
        <p:nvSpPr>
          <p:cNvPr id="2" name="Rectangle 1">
            <a:extLst>
              <a:ext uri="{FF2B5EF4-FFF2-40B4-BE49-F238E27FC236}">
                <a16:creationId xmlns:a16="http://schemas.microsoft.com/office/drawing/2014/main" id="{CC8E2950-EE80-41A8-83D1-D811D6C2F9BE}"/>
              </a:ext>
            </a:extLst>
          </p:cNvPr>
          <p:cNvSpPr/>
          <p:nvPr/>
        </p:nvSpPr>
        <p:spPr>
          <a:xfrm>
            <a:off x="1905000" y="5474776"/>
            <a:ext cx="8494148" cy="469359"/>
          </a:xfrm>
          <a:prstGeom prst="rect">
            <a:avLst/>
          </a:prstGeom>
        </p:spPr>
        <p:txBody>
          <a:bodyPr wrap="square">
            <a:spAutoFit/>
          </a:bodyPr>
          <a:lstStyle/>
          <a:p>
            <a:r>
              <a:rPr lang="en-US" sz="1400" dirty="0">
                <a:solidFill>
                  <a:schemeClr val="accent3"/>
                </a:solidFill>
                <a:latin typeface="Ink Free" panose="03080402000500000000" pitchFamily="66" charset="0"/>
              </a:rPr>
              <a:t>“</a:t>
            </a:r>
            <a:r>
              <a:rPr lang="en-US" sz="1400" dirty="0">
                <a:latin typeface="Ink Free" panose="03080402000500000000" pitchFamily="66" charset="0"/>
              </a:rPr>
              <a:t>We stayed overnight at a kids science museum. It was really fun and </a:t>
            </a:r>
            <a:r>
              <a:rPr lang="en-US" sz="1400" b="1" dirty="0">
                <a:latin typeface="Ink Free" panose="03080402000500000000" pitchFamily="66" charset="0"/>
              </a:rPr>
              <a:t>we learned about solving crimes.</a:t>
            </a:r>
            <a:r>
              <a:rPr lang="en-US" sz="1400" dirty="0">
                <a:latin typeface="Ink Free" panose="03080402000500000000" pitchFamily="66" charset="0"/>
              </a:rPr>
              <a:t>”</a:t>
            </a:r>
          </a:p>
          <a:p>
            <a:pPr algn="r"/>
            <a:r>
              <a:rPr lang="en-US" sz="1050" dirty="0"/>
              <a:t>-Girl Scout Brownie</a:t>
            </a:r>
          </a:p>
        </p:txBody>
      </p:sp>
      <p:sp>
        <p:nvSpPr>
          <p:cNvPr id="4" name="Rectangle 3">
            <a:extLst>
              <a:ext uri="{FF2B5EF4-FFF2-40B4-BE49-F238E27FC236}">
                <a16:creationId xmlns:a16="http://schemas.microsoft.com/office/drawing/2014/main" id="{06609DD3-48D7-4399-9BEE-AD29AAE5F966}"/>
              </a:ext>
            </a:extLst>
          </p:cNvPr>
          <p:cNvSpPr/>
          <p:nvPr/>
        </p:nvSpPr>
        <p:spPr>
          <a:xfrm>
            <a:off x="1905001" y="4557308"/>
            <a:ext cx="8331935" cy="684803"/>
          </a:xfrm>
          <a:prstGeom prst="rect">
            <a:avLst/>
          </a:prstGeom>
        </p:spPr>
        <p:txBody>
          <a:bodyPr wrap="square">
            <a:spAutoFit/>
          </a:bodyPr>
          <a:lstStyle/>
          <a:p>
            <a:r>
              <a:rPr lang="en-US" sz="1400" dirty="0">
                <a:solidFill>
                  <a:schemeClr val="accent3"/>
                </a:solidFill>
                <a:latin typeface="Ink Free" panose="03080402000500000000" pitchFamily="66" charset="0"/>
              </a:rPr>
              <a:t>“</a:t>
            </a:r>
            <a:r>
              <a:rPr lang="en-US" sz="1400" dirty="0">
                <a:latin typeface="Ink Free" panose="03080402000500000000" pitchFamily="66" charset="0"/>
              </a:rPr>
              <a:t>I really liked when we got to go to the Case project lab… for the Robotics badge and we got </a:t>
            </a:r>
            <a:r>
              <a:rPr lang="en-US" sz="1400" b="1" dirty="0">
                <a:latin typeface="Ink Free" panose="03080402000500000000" pitchFamily="66" charset="0"/>
              </a:rPr>
              <a:t>to do coding</a:t>
            </a:r>
            <a:r>
              <a:rPr lang="en-US" sz="1400" dirty="0">
                <a:latin typeface="Ink Free" panose="03080402000500000000" pitchFamily="66" charset="0"/>
              </a:rPr>
              <a:t> and see cool robots and 3D printers and </a:t>
            </a:r>
            <a:r>
              <a:rPr lang="en-US" sz="1400" b="1" dirty="0">
                <a:latin typeface="Ink Free" panose="03080402000500000000" pitchFamily="66" charset="0"/>
              </a:rPr>
              <a:t>design our own robots</a:t>
            </a:r>
            <a:r>
              <a:rPr lang="en-US" sz="1400" dirty="0">
                <a:latin typeface="Ink Free" panose="03080402000500000000" pitchFamily="66" charset="0"/>
              </a:rPr>
              <a:t>… It was really interesting and fun.”</a:t>
            </a:r>
          </a:p>
          <a:p>
            <a:pPr algn="r"/>
            <a:r>
              <a:rPr lang="en-US" sz="1050" dirty="0"/>
              <a:t>-Girl Scout Junior</a:t>
            </a:r>
            <a:endParaRPr lang="en-US" sz="1400" dirty="0"/>
          </a:p>
        </p:txBody>
      </p:sp>
    </p:spTree>
    <p:extLst>
      <p:ext uri="{BB962C8B-B14F-4D97-AF65-F5344CB8AC3E}">
        <p14:creationId xmlns:p14="http://schemas.microsoft.com/office/powerpoint/2010/main" val="1356680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972370A-80C2-4844-8903-EE2834CDE354}"/>
              </a:ext>
            </a:extLst>
          </p:cNvPr>
          <p:cNvSpPr/>
          <p:nvPr/>
        </p:nvSpPr>
        <p:spPr>
          <a:xfrm>
            <a:off x="5459289" y="2544821"/>
            <a:ext cx="5007065" cy="36715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8" name="TextBox 7">
            <a:extLst>
              <a:ext uri="{FF2B5EF4-FFF2-40B4-BE49-F238E27FC236}">
                <a16:creationId xmlns:a16="http://schemas.microsoft.com/office/drawing/2014/main" id="{267B315E-2A3C-44A2-8313-F4A4DF3146D1}"/>
              </a:ext>
            </a:extLst>
          </p:cNvPr>
          <p:cNvSpPr txBox="1"/>
          <p:nvPr/>
        </p:nvSpPr>
        <p:spPr>
          <a:xfrm>
            <a:off x="3524252" y="328112"/>
            <a:ext cx="438287" cy="323165"/>
          </a:xfrm>
          <a:prstGeom prst="rect">
            <a:avLst/>
          </a:prstGeom>
          <a:noFill/>
        </p:spPr>
        <p:txBody>
          <a:bodyPr wrap="square" rtlCol="0">
            <a:spAutoFit/>
          </a:bodyPr>
          <a:lstStyle/>
          <a:p>
            <a:r>
              <a:rPr lang="en-US" sz="1500" dirty="0">
                <a:solidFill>
                  <a:schemeClr val="bg1"/>
                </a:solidFill>
                <a:latin typeface="Trefoil Sans" panose="00000500000000000000" pitchFamily="50" charset="0"/>
              </a:rPr>
              <a:t>❧</a:t>
            </a:r>
            <a:endParaRPr lang="en-US" sz="1500" dirty="0">
              <a:solidFill>
                <a:schemeClr val="bg1"/>
              </a:solidFill>
            </a:endParaRPr>
          </a:p>
        </p:txBody>
      </p:sp>
      <p:sp>
        <p:nvSpPr>
          <p:cNvPr id="6" name="Rectangle: Rounded Corners 5">
            <a:extLst>
              <a:ext uri="{FF2B5EF4-FFF2-40B4-BE49-F238E27FC236}">
                <a16:creationId xmlns:a16="http://schemas.microsoft.com/office/drawing/2014/main" id="{6C9DE5FB-67F6-40B8-BF3A-CFF59C722185}"/>
              </a:ext>
            </a:extLst>
          </p:cNvPr>
          <p:cNvSpPr/>
          <p:nvPr/>
        </p:nvSpPr>
        <p:spPr>
          <a:xfrm>
            <a:off x="1794624" y="342900"/>
            <a:ext cx="8656793"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latin typeface="Arial Rounded MT Bold" panose="020F0704030504030204" pitchFamily="34" charset="0"/>
              </a:rPr>
              <a:t>Entrepreneurship</a:t>
            </a:r>
          </a:p>
        </p:txBody>
      </p:sp>
      <p:sp>
        <p:nvSpPr>
          <p:cNvPr id="80" name="TextBox 79">
            <a:extLst>
              <a:ext uri="{FF2B5EF4-FFF2-40B4-BE49-F238E27FC236}">
                <a16:creationId xmlns:a16="http://schemas.microsoft.com/office/drawing/2014/main" id="{7D227D40-A809-4AA1-A8F5-28BF5A7B5CC6}"/>
              </a:ext>
            </a:extLst>
          </p:cNvPr>
          <p:cNvSpPr txBox="1"/>
          <p:nvPr/>
        </p:nvSpPr>
        <p:spPr>
          <a:xfrm>
            <a:off x="1794624" y="762001"/>
            <a:ext cx="8796931" cy="1169551"/>
          </a:xfrm>
          <a:prstGeom prst="rect">
            <a:avLst/>
          </a:prstGeom>
          <a:noFill/>
        </p:spPr>
        <p:txBody>
          <a:bodyPr wrap="square" rtlCol="0">
            <a:spAutoFit/>
          </a:bodyPr>
          <a:lstStyle/>
          <a:p>
            <a:r>
              <a:rPr lang="en-US" sz="1400" dirty="0">
                <a:solidFill>
                  <a:schemeClr val="bg1">
                    <a:lumMod val="50000"/>
                  </a:schemeClr>
                </a:solidFill>
              </a:rPr>
              <a:t>Most girls want to set financial goals, learn how to manage money, and support themselves.</a:t>
            </a:r>
            <a:r>
              <a:rPr lang="en-US" sz="1400" baseline="30000" dirty="0">
                <a:solidFill>
                  <a:schemeClr val="bg1">
                    <a:lumMod val="50000"/>
                  </a:schemeClr>
                </a:solidFill>
              </a:rPr>
              <a:t>1</a:t>
            </a:r>
            <a:r>
              <a:rPr lang="en-US" sz="1400" dirty="0">
                <a:solidFill>
                  <a:schemeClr val="bg1">
                    <a:lumMod val="50000"/>
                  </a:schemeClr>
                </a:solidFill>
              </a:rPr>
              <a:t> 6 in 10 girls today have an entrepreneurial mindset. A majority of girls are interested in starting their own company and in leading a campaign for a cause they care about. Girls see themselves developing new ideas, challenging how things are done, making positive changes, and helping people. They are asking for more learning opportunities and connections with role models and mentors.</a:t>
            </a:r>
            <a:r>
              <a:rPr lang="en-US" sz="1400" baseline="30000" dirty="0">
                <a:solidFill>
                  <a:schemeClr val="bg1">
                    <a:lumMod val="50000"/>
                  </a:schemeClr>
                </a:solidFill>
              </a:rPr>
              <a:t>2</a:t>
            </a:r>
          </a:p>
        </p:txBody>
      </p:sp>
      <p:sp>
        <p:nvSpPr>
          <p:cNvPr id="9" name="Rectangle: Rounded Corners 8">
            <a:extLst>
              <a:ext uri="{FF2B5EF4-FFF2-40B4-BE49-F238E27FC236}">
                <a16:creationId xmlns:a16="http://schemas.microsoft.com/office/drawing/2014/main" id="{82D2250F-C671-4BAC-AD65-68E370217603}"/>
              </a:ext>
            </a:extLst>
          </p:cNvPr>
          <p:cNvSpPr/>
          <p:nvPr/>
        </p:nvSpPr>
        <p:spPr>
          <a:xfrm>
            <a:off x="1829742" y="2105101"/>
            <a:ext cx="3199459"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USA</a:t>
            </a:r>
          </a:p>
        </p:txBody>
      </p:sp>
      <p:sp>
        <p:nvSpPr>
          <p:cNvPr id="29" name="TextBox 28">
            <a:extLst>
              <a:ext uri="{FF2B5EF4-FFF2-40B4-BE49-F238E27FC236}">
                <a16:creationId xmlns:a16="http://schemas.microsoft.com/office/drawing/2014/main" id="{CC4DDB1C-3838-4D3A-8E46-398731C36D87}"/>
              </a:ext>
            </a:extLst>
          </p:cNvPr>
          <p:cNvSpPr txBox="1"/>
          <p:nvPr/>
        </p:nvSpPr>
        <p:spPr>
          <a:xfrm>
            <a:off x="5496990" y="2658326"/>
            <a:ext cx="4713810" cy="553998"/>
          </a:xfrm>
          <a:prstGeom prst="rect">
            <a:avLst/>
          </a:prstGeom>
          <a:noFill/>
        </p:spPr>
        <p:txBody>
          <a:bodyPr wrap="square" rtlCol="0">
            <a:spAutoFit/>
          </a:bodyPr>
          <a:lstStyle/>
          <a:p>
            <a:r>
              <a:rPr lang="en-US" dirty="0">
                <a:latin typeface="Arial Rounded MT Bold" panose="020F0704030504030204" pitchFamily="34" charset="0"/>
              </a:rPr>
              <a:t>87%</a:t>
            </a:r>
            <a:r>
              <a:rPr lang="en-US" sz="1100" dirty="0"/>
              <a:t> 	</a:t>
            </a:r>
            <a:r>
              <a:rPr lang="en-US" sz="1200" dirty="0"/>
              <a:t>Of GSNEO girls participated in the </a:t>
            </a:r>
            <a:r>
              <a:rPr lang="en-US" sz="1200" b="1" dirty="0"/>
              <a:t>Cookie 			Program</a:t>
            </a:r>
            <a:r>
              <a:rPr lang="en-US" sz="1200" dirty="0"/>
              <a:t>.</a:t>
            </a:r>
            <a:r>
              <a:rPr lang="en-US" sz="1200" baseline="30000" dirty="0"/>
              <a:t>4</a:t>
            </a:r>
            <a:endParaRPr lang="en-US" sz="1100" baseline="30000" dirty="0"/>
          </a:p>
        </p:txBody>
      </p:sp>
      <p:pic>
        <p:nvPicPr>
          <p:cNvPr id="64" name="Picture 63" descr="Logo, company name&#10;&#10;Description automatically generated">
            <a:extLst>
              <a:ext uri="{FF2B5EF4-FFF2-40B4-BE49-F238E27FC236}">
                <a16:creationId xmlns:a16="http://schemas.microsoft.com/office/drawing/2014/main" id="{7A3BD358-2F81-4609-89D2-A8CEF004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83" y="32072"/>
            <a:ext cx="647330" cy="258169"/>
          </a:xfrm>
          <a:prstGeom prst="rect">
            <a:avLst/>
          </a:prstGeom>
        </p:spPr>
      </p:pic>
      <p:sp>
        <p:nvSpPr>
          <p:cNvPr id="65" name="Rectangle 64">
            <a:extLst>
              <a:ext uri="{FF2B5EF4-FFF2-40B4-BE49-F238E27FC236}">
                <a16:creationId xmlns:a16="http://schemas.microsoft.com/office/drawing/2014/main" id="{BB958354-D758-451A-B312-FDB0980DDEFC}"/>
              </a:ext>
            </a:extLst>
          </p:cNvPr>
          <p:cNvSpPr/>
          <p:nvPr/>
        </p:nvSpPr>
        <p:spPr>
          <a:xfrm>
            <a:off x="1829742" y="2544822"/>
            <a:ext cx="3168921" cy="36715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66" name="Rectangle: Rounded Corners 65">
            <a:extLst>
              <a:ext uri="{FF2B5EF4-FFF2-40B4-BE49-F238E27FC236}">
                <a16:creationId xmlns:a16="http://schemas.microsoft.com/office/drawing/2014/main" id="{BA02CB11-BB2B-4161-8E68-80AD40384EE6}"/>
              </a:ext>
            </a:extLst>
          </p:cNvPr>
          <p:cNvSpPr/>
          <p:nvPr/>
        </p:nvSpPr>
        <p:spPr>
          <a:xfrm>
            <a:off x="5360335" y="2098766"/>
            <a:ext cx="5091082" cy="36576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North East Ohio</a:t>
            </a:r>
          </a:p>
        </p:txBody>
      </p:sp>
      <p:sp>
        <p:nvSpPr>
          <p:cNvPr id="11" name="Rectangle 10">
            <a:extLst>
              <a:ext uri="{FF2B5EF4-FFF2-40B4-BE49-F238E27FC236}">
                <a16:creationId xmlns:a16="http://schemas.microsoft.com/office/drawing/2014/main" id="{5762072E-916D-4A77-B0D7-B2DC54DDCF7E}"/>
              </a:ext>
            </a:extLst>
          </p:cNvPr>
          <p:cNvSpPr/>
          <p:nvPr/>
        </p:nvSpPr>
        <p:spPr>
          <a:xfrm>
            <a:off x="1829742" y="2608707"/>
            <a:ext cx="3136828" cy="2431435"/>
          </a:xfrm>
          <a:prstGeom prst="rect">
            <a:avLst/>
          </a:prstGeom>
        </p:spPr>
        <p:txBody>
          <a:bodyPr wrap="square">
            <a:spAutoFit/>
          </a:bodyPr>
          <a:lstStyle/>
          <a:p>
            <a:r>
              <a:rPr lang="en-US" sz="1200" dirty="0"/>
              <a:t>Girl Scouts are more likely to have an </a:t>
            </a:r>
            <a:r>
              <a:rPr lang="en-US" sz="1200" b="1" dirty="0"/>
              <a:t>entrepreneurial mindset </a:t>
            </a:r>
            <a:r>
              <a:rPr lang="en-US" sz="1200" dirty="0"/>
              <a:t>than non-Girl Scouts.</a:t>
            </a:r>
            <a:r>
              <a:rPr lang="en-US" sz="1200" baseline="30000" dirty="0"/>
              <a:t>2</a:t>
            </a:r>
          </a:p>
          <a:p>
            <a:pPr marL="171450" indent="-171450">
              <a:buFont typeface="Arial" panose="020B0604020202020204" pitchFamily="34" charset="0"/>
              <a:buChar char="•"/>
            </a:pPr>
            <a:endParaRPr lang="en-US" sz="1200" dirty="0"/>
          </a:p>
          <a:p>
            <a:r>
              <a:rPr lang="en-US" sz="1200" dirty="0"/>
              <a:t>Girl Scouts </a:t>
            </a:r>
            <a:r>
              <a:rPr lang="en-US" sz="1200" b="1" dirty="0"/>
              <a:t>develop skills </a:t>
            </a:r>
            <a:r>
              <a:rPr lang="en-US" sz="1200" dirty="0"/>
              <a:t>in community problem solving, innovation, social capital, and learning from setbacks.</a:t>
            </a:r>
            <a:r>
              <a:rPr lang="en-US" sz="1200" baseline="30000" dirty="0"/>
              <a:t>2</a:t>
            </a:r>
            <a:endParaRPr lang="en-US" sz="1200" dirty="0"/>
          </a:p>
          <a:p>
            <a:pPr marL="171450" indent="-171450">
              <a:buFont typeface="Arial" panose="020B0604020202020204" pitchFamily="34" charset="0"/>
              <a:buChar char="•"/>
            </a:pPr>
            <a:endParaRPr lang="en-US" sz="1200" dirty="0"/>
          </a:p>
          <a:p>
            <a:r>
              <a:rPr lang="en-US" sz="1200" dirty="0"/>
              <a:t>In Girl Scouts, girls are twice as likely to do</a:t>
            </a:r>
            <a:r>
              <a:rPr lang="en-US" sz="1200" b="1" dirty="0"/>
              <a:t> entrepreneurial activities</a:t>
            </a:r>
            <a:r>
              <a:rPr lang="en-US" sz="1200" dirty="0"/>
              <a:t>.</a:t>
            </a:r>
            <a:r>
              <a:rPr lang="en-US" sz="1200" baseline="30000" dirty="0"/>
              <a:t>2</a:t>
            </a:r>
          </a:p>
          <a:p>
            <a:pPr marL="171450" indent="-171450">
              <a:buFont typeface="Arial" panose="020B0604020202020204" pitchFamily="34" charset="0"/>
              <a:buChar char="•"/>
            </a:pPr>
            <a:endParaRPr lang="en-US" sz="1200" dirty="0"/>
          </a:p>
          <a:p>
            <a:r>
              <a:rPr lang="en-US" sz="1200" dirty="0"/>
              <a:t>Girl Scouts are more likely than other girls to participate in </a:t>
            </a:r>
            <a:r>
              <a:rPr lang="en-US" sz="1200" b="1" dirty="0"/>
              <a:t>financial activities</a:t>
            </a:r>
            <a:r>
              <a:rPr lang="en-US" sz="1200" dirty="0"/>
              <a:t>.</a:t>
            </a:r>
            <a:r>
              <a:rPr lang="en-US" sz="1200" baseline="30000" dirty="0"/>
              <a:t>3</a:t>
            </a:r>
          </a:p>
          <a:p>
            <a:endParaRPr lang="en-US" sz="1200" baseline="30000" dirty="0"/>
          </a:p>
        </p:txBody>
      </p:sp>
      <p:sp>
        <p:nvSpPr>
          <p:cNvPr id="22" name="TextBox 21">
            <a:extLst>
              <a:ext uri="{FF2B5EF4-FFF2-40B4-BE49-F238E27FC236}">
                <a16:creationId xmlns:a16="http://schemas.microsoft.com/office/drawing/2014/main" id="{7498DD0E-83CA-4E56-908F-83153A28FF3B}"/>
              </a:ext>
            </a:extLst>
          </p:cNvPr>
          <p:cNvSpPr txBox="1"/>
          <p:nvPr/>
        </p:nvSpPr>
        <p:spPr>
          <a:xfrm>
            <a:off x="1831613" y="6222713"/>
            <a:ext cx="3789820" cy="584775"/>
          </a:xfrm>
          <a:prstGeom prst="rect">
            <a:avLst/>
          </a:prstGeom>
          <a:noFill/>
        </p:spPr>
        <p:txBody>
          <a:bodyPr wrap="none" rtlCol="0">
            <a:spAutoFit/>
          </a:bodyPr>
          <a:lstStyle/>
          <a:p>
            <a:pPr marL="342900" indent="-342900">
              <a:buFont typeface="+mj-lt"/>
              <a:buAutoNum type="arabicPeriod"/>
            </a:pPr>
            <a:r>
              <a:rPr lang="en-US" sz="800" dirty="0">
                <a:solidFill>
                  <a:schemeClr val="bg1">
                    <a:lumMod val="50000"/>
                  </a:schemeClr>
                </a:solidFill>
              </a:rPr>
              <a:t>Girl Scout Research Institute. (2013). </a:t>
            </a:r>
            <a:r>
              <a:rPr lang="en-US" sz="800" i="1" dirty="0">
                <a:solidFill>
                  <a:schemeClr val="bg1">
                    <a:lumMod val="50000"/>
                  </a:schemeClr>
                </a:solidFill>
                <a:hlinkClick r:id="rId4"/>
              </a:rPr>
              <a:t>Having It All: Girls &amp; Financial Literacy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(2019). </a:t>
            </a:r>
            <a:r>
              <a:rPr lang="en-US" sz="800" i="1" dirty="0">
                <a:solidFill>
                  <a:schemeClr val="bg1">
                    <a:lumMod val="50000"/>
                  </a:schemeClr>
                </a:solidFill>
                <a:hlinkClick r:id="rId5"/>
              </a:rPr>
              <a:t>Today’s Girls, Tomorrow’s Entrepreneurs</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(2017). </a:t>
            </a:r>
            <a:r>
              <a:rPr lang="en-US" sz="800" i="1" dirty="0">
                <a:solidFill>
                  <a:schemeClr val="bg1">
                    <a:lumMod val="50000"/>
                  </a:schemeClr>
                </a:solidFill>
                <a:hlinkClick r:id="rId6"/>
              </a:rPr>
              <a:t>The Girl Scout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Count Girl Survey</a:t>
            </a:r>
          </a:p>
        </p:txBody>
      </p:sp>
      <p:sp>
        <p:nvSpPr>
          <p:cNvPr id="2" name="Rectangle 1">
            <a:extLst>
              <a:ext uri="{FF2B5EF4-FFF2-40B4-BE49-F238E27FC236}">
                <a16:creationId xmlns:a16="http://schemas.microsoft.com/office/drawing/2014/main" id="{522FD05A-0BD2-41DB-9B39-F58D88524BE7}"/>
              </a:ext>
            </a:extLst>
          </p:cNvPr>
          <p:cNvSpPr/>
          <p:nvPr/>
        </p:nvSpPr>
        <p:spPr>
          <a:xfrm>
            <a:off x="5613647" y="3628668"/>
            <a:ext cx="4572000" cy="907941"/>
          </a:xfrm>
          <a:prstGeom prst="rect">
            <a:avLst/>
          </a:prstGeom>
        </p:spPr>
        <p:txBody>
          <a:bodyPr>
            <a:spAutoFit/>
          </a:bodyPr>
          <a:lstStyle/>
          <a:p>
            <a:r>
              <a:rPr lang="en-US" sz="1400" dirty="0">
                <a:solidFill>
                  <a:schemeClr val="accent3"/>
                </a:solidFill>
                <a:latin typeface="Ink Free" panose="03080402000500000000" pitchFamily="66" charset="0"/>
              </a:rPr>
              <a:t>“</a:t>
            </a:r>
            <a:r>
              <a:rPr lang="en-US" sz="1400" dirty="0">
                <a:latin typeface="Ink Free" panose="03080402000500000000" pitchFamily="66" charset="0"/>
              </a:rPr>
              <a:t>I enjoyed cookie sales because I can learn a lot of things from selling cookies. I learn how to </a:t>
            </a:r>
            <a:r>
              <a:rPr lang="en-US" sz="1400" b="1" dirty="0">
                <a:latin typeface="Ink Free" panose="03080402000500000000" pitchFamily="66" charset="0"/>
              </a:rPr>
              <a:t>handle money and make speeches to ask people.</a:t>
            </a:r>
            <a:r>
              <a:rPr lang="en-US" sz="1400" dirty="0">
                <a:latin typeface="Ink Free" panose="03080402000500000000" pitchFamily="66" charset="0"/>
              </a:rPr>
              <a:t>”</a:t>
            </a:r>
          </a:p>
          <a:p>
            <a:pPr algn="r"/>
            <a:r>
              <a:rPr lang="en-US" sz="1050" dirty="0"/>
              <a:t>-Girl Scout Brownie</a:t>
            </a:r>
          </a:p>
        </p:txBody>
      </p:sp>
      <p:sp>
        <p:nvSpPr>
          <p:cNvPr id="3" name="Rectangle 2">
            <a:extLst>
              <a:ext uri="{FF2B5EF4-FFF2-40B4-BE49-F238E27FC236}">
                <a16:creationId xmlns:a16="http://schemas.microsoft.com/office/drawing/2014/main" id="{04F81A49-4F33-47CB-9C5E-C68CF536A920}"/>
              </a:ext>
            </a:extLst>
          </p:cNvPr>
          <p:cNvSpPr/>
          <p:nvPr/>
        </p:nvSpPr>
        <p:spPr>
          <a:xfrm>
            <a:off x="5649867" y="5055530"/>
            <a:ext cx="4572000" cy="707886"/>
          </a:xfrm>
          <a:prstGeom prst="rect">
            <a:avLst/>
          </a:prstGeom>
        </p:spPr>
        <p:txBody>
          <a:bodyPr>
            <a:spAutoFit/>
          </a:bodyPr>
          <a:lstStyle/>
          <a:p>
            <a:r>
              <a:rPr lang="en-US" sz="1400" dirty="0">
                <a:latin typeface="Ink Free" panose="03080402000500000000" pitchFamily="66" charset="0"/>
              </a:rPr>
              <a:t>“[The] cookie business helped my financial skills and enabled us to budget for trips.”</a:t>
            </a:r>
          </a:p>
          <a:p>
            <a:pPr algn="r"/>
            <a:r>
              <a:rPr lang="en-US" sz="1050" dirty="0"/>
              <a:t>-Girl Scout Ambassador</a:t>
            </a:r>
          </a:p>
        </p:txBody>
      </p:sp>
    </p:spTree>
    <p:extLst>
      <p:ext uri="{BB962C8B-B14F-4D97-AF65-F5344CB8AC3E}">
        <p14:creationId xmlns:p14="http://schemas.microsoft.com/office/powerpoint/2010/main" val="3850641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972370A-80C2-4844-8903-EE2834CDE354}"/>
              </a:ext>
            </a:extLst>
          </p:cNvPr>
          <p:cNvSpPr/>
          <p:nvPr/>
        </p:nvSpPr>
        <p:spPr>
          <a:xfrm>
            <a:off x="5360336" y="1893856"/>
            <a:ext cx="5079065" cy="4125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8" name="TextBox 7">
            <a:extLst>
              <a:ext uri="{FF2B5EF4-FFF2-40B4-BE49-F238E27FC236}">
                <a16:creationId xmlns:a16="http://schemas.microsoft.com/office/drawing/2014/main" id="{267B315E-2A3C-44A2-8313-F4A4DF3146D1}"/>
              </a:ext>
            </a:extLst>
          </p:cNvPr>
          <p:cNvSpPr txBox="1"/>
          <p:nvPr/>
        </p:nvSpPr>
        <p:spPr>
          <a:xfrm>
            <a:off x="3524252" y="328112"/>
            <a:ext cx="438287" cy="323165"/>
          </a:xfrm>
          <a:prstGeom prst="rect">
            <a:avLst/>
          </a:prstGeom>
          <a:noFill/>
        </p:spPr>
        <p:txBody>
          <a:bodyPr wrap="square" rtlCol="0">
            <a:spAutoFit/>
          </a:bodyPr>
          <a:lstStyle/>
          <a:p>
            <a:r>
              <a:rPr lang="en-US" sz="1500" dirty="0">
                <a:solidFill>
                  <a:schemeClr val="bg1"/>
                </a:solidFill>
                <a:latin typeface="Trefoil Sans" panose="00000500000000000000" pitchFamily="50" charset="0"/>
              </a:rPr>
              <a:t>❧</a:t>
            </a:r>
            <a:endParaRPr lang="en-US" sz="1500" dirty="0">
              <a:solidFill>
                <a:schemeClr val="bg1"/>
              </a:solidFill>
            </a:endParaRPr>
          </a:p>
        </p:txBody>
      </p:sp>
      <p:sp>
        <p:nvSpPr>
          <p:cNvPr id="6" name="Rectangle: Rounded Corners 5">
            <a:extLst>
              <a:ext uri="{FF2B5EF4-FFF2-40B4-BE49-F238E27FC236}">
                <a16:creationId xmlns:a16="http://schemas.microsoft.com/office/drawing/2014/main" id="{6C9DE5FB-67F6-40B8-BF3A-CFF59C722185}"/>
              </a:ext>
            </a:extLst>
          </p:cNvPr>
          <p:cNvSpPr/>
          <p:nvPr/>
        </p:nvSpPr>
        <p:spPr>
          <a:xfrm>
            <a:off x="1794624" y="342900"/>
            <a:ext cx="8656793" cy="36576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latin typeface="Arial Rounded MT Bold" panose="020F0704030504030204" pitchFamily="34" charset="0"/>
              </a:rPr>
              <a:t>How We do It</a:t>
            </a:r>
          </a:p>
        </p:txBody>
      </p:sp>
      <p:sp>
        <p:nvSpPr>
          <p:cNvPr id="80" name="TextBox 79">
            <a:extLst>
              <a:ext uri="{FF2B5EF4-FFF2-40B4-BE49-F238E27FC236}">
                <a16:creationId xmlns:a16="http://schemas.microsoft.com/office/drawing/2014/main" id="{7D227D40-A809-4AA1-A8F5-28BF5A7B5CC6}"/>
              </a:ext>
            </a:extLst>
          </p:cNvPr>
          <p:cNvSpPr txBox="1"/>
          <p:nvPr/>
        </p:nvSpPr>
        <p:spPr>
          <a:xfrm>
            <a:off x="1794624" y="736938"/>
            <a:ext cx="8796931" cy="646331"/>
          </a:xfrm>
          <a:prstGeom prst="rect">
            <a:avLst/>
          </a:prstGeom>
          <a:noFill/>
        </p:spPr>
        <p:txBody>
          <a:bodyPr wrap="square" rtlCol="0">
            <a:spAutoFit/>
          </a:bodyPr>
          <a:lstStyle/>
          <a:p>
            <a:r>
              <a:rPr lang="en-US" sz="1200" dirty="0">
                <a:solidFill>
                  <a:schemeClr val="bg1">
                    <a:lumMod val="50000"/>
                  </a:schemeClr>
                </a:solidFill>
              </a:rPr>
              <a:t>Girl Scouts takes the potential of girls, combines it with robust skill-building programming, and adds caring adult mentors and strong female role models. The inclusive, all-female environment of a Girl Scout troop creates a safe space where girls can try new things, develop a range of skills, take on leadership roles, and just be themselves.</a:t>
            </a:r>
            <a:r>
              <a:rPr lang="en-US" sz="1200" baseline="30000" dirty="0">
                <a:solidFill>
                  <a:schemeClr val="bg1">
                    <a:lumMod val="50000"/>
                  </a:schemeClr>
                </a:solidFill>
              </a:rPr>
              <a:t>3</a:t>
            </a:r>
          </a:p>
        </p:txBody>
      </p:sp>
      <p:sp>
        <p:nvSpPr>
          <p:cNvPr id="9" name="Rectangle: Rounded Corners 8">
            <a:extLst>
              <a:ext uri="{FF2B5EF4-FFF2-40B4-BE49-F238E27FC236}">
                <a16:creationId xmlns:a16="http://schemas.microsoft.com/office/drawing/2014/main" id="{82D2250F-C671-4BAC-AD65-68E370217603}"/>
              </a:ext>
            </a:extLst>
          </p:cNvPr>
          <p:cNvSpPr/>
          <p:nvPr/>
        </p:nvSpPr>
        <p:spPr>
          <a:xfrm>
            <a:off x="1794624" y="1454135"/>
            <a:ext cx="3234577" cy="36576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USA</a:t>
            </a:r>
          </a:p>
        </p:txBody>
      </p:sp>
      <p:sp>
        <p:nvSpPr>
          <p:cNvPr id="29" name="TextBox 28">
            <a:extLst>
              <a:ext uri="{FF2B5EF4-FFF2-40B4-BE49-F238E27FC236}">
                <a16:creationId xmlns:a16="http://schemas.microsoft.com/office/drawing/2014/main" id="{CC4DDB1C-3838-4D3A-8E46-398731C36D87}"/>
              </a:ext>
            </a:extLst>
          </p:cNvPr>
          <p:cNvSpPr txBox="1"/>
          <p:nvPr/>
        </p:nvSpPr>
        <p:spPr>
          <a:xfrm>
            <a:off x="5496990" y="1864817"/>
            <a:ext cx="4942410" cy="3431709"/>
          </a:xfrm>
          <a:prstGeom prst="rect">
            <a:avLst/>
          </a:prstGeom>
          <a:noFill/>
        </p:spPr>
        <p:txBody>
          <a:bodyPr wrap="square" rtlCol="0">
            <a:spAutoFit/>
          </a:bodyPr>
          <a:lstStyle/>
          <a:p>
            <a:pPr>
              <a:spcAft>
                <a:spcPts val="600"/>
              </a:spcAft>
            </a:pPr>
            <a:r>
              <a:rPr lang="en-US" dirty="0">
                <a:solidFill>
                  <a:schemeClr val="accent4"/>
                </a:solidFill>
                <a:latin typeface="Arial Rounded MT Bold" panose="020F0704030504030204" pitchFamily="34" charset="0"/>
              </a:rPr>
              <a:t>78%</a:t>
            </a:r>
            <a:r>
              <a:rPr lang="en-US" sz="1100" dirty="0"/>
              <a:t> 	</a:t>
            </a:r>
            <a:r>
              <a:rPr lang="en-US" sz="1200" dirty="0"/>
              <a:t>Of GSNEO girls indicated that they had a </a:t>
            </a:r>
            <a:r>
              <a:rPr lang="en-US" sz="1200" b="1" dirty="0"/>
              <a:t>supportive 			adult relationship</a:t>
            </a:r>
            <a:r>
              <a:rPr lang="en-US" sz="1200" dirty="0"/>
              <a:t> in Girl Scouts.</a:t>
            </a:r>
            <a:r>
              <a:rPr lang="en-US" sz="1200" baseline="30000" dirty="0"/>
              <a:t>4</a:t>
            </a:r>
          </a:p>
          <a:p>
            <a:pPr>
              <a:spcAft>
                <a:spcPts val="600"/>
              </a:spcAft>
            </a:pPr>
            <a:r>
              <a:rPr lang="en-US" dirty="0">
                <a:solidFill>
                  <a:schemeClr val="accent4"/>
                </a:solidFill>
                <a:latin typeface="Arial Rounded MT Bold" panose="020F0704030504030204" pitchFamily="34" charset="0"/>
              </a:rPr>
              <a:t>88%</a:t>
            </a:r>
            <a:r>
              <a:rPr lang="en-US" dirty="0"/>
              <a:t> 	</a:t>
            </a:r>
            <a:r>
              <a:rPr lang="en-US" sz="1200" dirty="0"/>
              <a:t>Of GSNEO girls indicated that they feel like </a:t>
            </a:r>
            <a:r>
              <a:rPr lang="en-US" sz="1200" b="1" dirty="0"/>
              <a:t>they belong 		</a:t>
            </a:r>
            <a:r>
              <a:rPr lang="en-US" sz="1200" dirty="0"/>
              <a:t>in Girl Scouts.</a:t>
            </a:r>
            <a:r>
              <a:rPr lang="en-US" sz="1200" baseline="30000" dirty="0"/>
              <a:t>4</a:t>
            </a:r>
          </a:p>
          <a:p>
            <a:pPr>
              <a:spcAft>
                <a:spcPts val="600"/>
              </a:spcAft>
            </a:pPr>
            <a:r>
              <a:rPr lang="en-US" dirty="0">
                <a:solidFill>
                  <a:schemeClr val="accent4"/>
                </a:solidFill>
                <a:latin typeface="Arial Rounded MT Bold" panose="020F0704030504030204" pitchFamily="34" charset="0"/>
              </a:rPr>
              <a:t>96%</a:t>
            </a:r>
            <a:r>
              <a:rPr lang="en-US" dirty="0"/>
              <a:t> 	</a:t>
            </a:r>
            <a:r>
              <a:rPr lang="en-US" sz="1200" dirty="0"/>
              <a:t>Of GSNEO girls indicated that they </a:t>
            </a:r>
            <a:r>
              <a:rPr lang="en-US" sz="1200" b="1" dirty="0"/>
              <a:t>feel safe </a:t>
            </a:r>
            <a:r>
              <a:rPr lang="en-US" sz="1200" dirty="0"/>
              <a:t>in Girl 			Scouts.</a:t>
            </a:r>
            <a:r>
              <a:rPr lang="en-US" sz="1200" baseline="30000" dirty="0"/>
              <a:t>4</a:t>
            </a:r>
          </a:p>
          <a:p>
            <a:pPr>
              <a:spcAft>
                <a:spcPts val="600"/>
              </a:spcAft>
            </a:pPr>
            <a:r>
              <a:rPr lang="en-US" dirty="0">
                <a:solidFill>
                  <a:schemeClr val="accent4"/>
                </a:solidFill>
                <a:latin typeface="Arial Rounded MT Bold" panose="020F0704030504030204" pitchFamily="34" charset="0"/>
              </a:rPr>
              <a:t>85%</a:t>
            </a:r>
            <a:r>
              <a:rPr lang="en-US" sz="1200" dirty="0"/>
              <a:t> 	Of GSNEO girls indicated that they </a:t>
            </a:r>
            <a:r>
              <a:rPr lang="en-US" sz="1200" b="1" dirty="0"/>
              <a:t>like that Girl Scouts 		is just for girls</a:t>
            </a:r>
            <a:r>
              <a:rPr lang="en-US" sz="1200" dirty="0"/>
              <a:t>.</a:t>
            </a:r>
            <a:r>
              <a:rPr lang="en-US" sz="1200" baseline="30000" dirty="0"/>
              <a:t>4</a:t>
            </a:r>
          </a:p>
          <a:p>
            <a:pPr>
              <a:spcAft>
                <a:spcPts val="600"/>
              </a:spcAft>
            </a:pPr>
            <a:r>
              <a:rPr lang="en-US" dirty="0">
                <a:solidFill>
                  <a:schemeClr val="accent4"/>
                </a:solidFill>
                <a:latin typeface="Arial Rounded MT Bold" panose="020F0704030504030204" pitchFamily="34" charset="0"/>
              </a:rPr>
              <a:t>86%</a:t>
            </a:r>
            <a:r>
              <a:rPr lang="en-US" dirty="0"/>
              <a:t> 	</a:t>
            </a:r>
            <a:r>
              <a:rPr lang="en-US" sz="1200" dirty="0"/>
              <a:t>Of GSNEO parents indicated that they </a:t>
            </a:r>
            <a:r>
              <a:rPr lang="en-US" sz="1200" b="1" dirty="0"/>
              <a:t>like that Girl 			Scouts is just for girls.</a:t>
            </a:r>
            <a:r>
              <a:rPr lang="en-US" sz="1200" baseline="30000" dirty="0"/>
              <a:t>5</a:t>
            </a:r>
          </a:p>
          <a:p>
            <a:pPr>
              <a:spcAft>
                <a:spcPts val="600"/>
              </a:spcAft>
            </a:pPr>
            <a:r>
              <a:rPr lang="en-US" dirty="0">
                <a:solidFill>
                  <a:schemeClr val="accent4"/>
                </a:solidFill>
                <a:latin typeface="Arial Rounded MT Bold" panose="020F0704030504030204" pitchFamily="34" charset="0"/>
              </a:rPr>
              <a:t>90%</a:t>
            </a:r>
            <a:r>
              <a:rPr lang="en-US" dirty="0"/>
              <a:t> 	</a:t>
            </a:r>
            <a:r>
              <a:rPr lang="en-US" sz="1200" dirty="0"/>
              <a:t>Of GSNEO parents indicated that the</a:t>
            </a:r>
            <a:r>
              <a:rPr lang="en-US" sz="1200" b="1" dirty="0"/>
              <a:t> troop leader 			made their girl feel like she was part of the group</a:t>
            </a:r>
            <a:r>
              <a:rPr lang="en-US" sz="1200" dirty="0"/>
              <a:t>.</a:t>
            </a:r>
            <a:r>
              <a:rPr lang="en-US" sz="1200" baseline="30000" dirty="0"/>
              <a:t>5</a:t>
            </a:r>
          </a:p>
        </p:txBody>
      </p:sp>
      <p:pic>
        <p:nvPicPr>
          <p:cNvPr id="64" name="Picture 63" descr="Logo, company name&#10;&#10;Description automatically generated">
            <a:extLst>
              <a:ext uri="{FF2B5EF4-FFF2-40B4-BE49-F238E27FC236}">
                <a16:creationId xmlns:a16="http://schemas.microsoft.com/office/drawing/2014/main" id="{7A3BD358-2F81-4609-89D2-A8CEF004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83" y="32072"/>
            <a:ext cx="647330" cy="258169"/>
          </a:xfrm>
          <a:prstGeom prst="rect">
            <a:avLst/>
          </a:prstGeom>
        </p:spPr>
      </p:pic>
      <p:sp>
        <p:nvSpPr>
          <p:cNvPr id="65" name="Rectangle 64">
            <a:extLst>
              <a:ext uri="{FF2B5EF4-FFF2-40B4-BE49-F238E27FC236}">
                <a16:creationId xmlns:a16="http://schemas.microsoft.com/office/drawing/2014/main" id="{BB958354-D758-451A-B312-FDB0980DDEFC}"/>
              </a:ext>
            </a:extLst>
          </p:cNvPr>
          <p:cNvSpPr/>
          <p:nvPr/>
        </p:nvSpPr>
        <p:spPr>
          <a:xfrm>
            <a:off x="1829742" y="1893856"/>
            <a:ext cx="3168921" cy="4125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66" name="Rectangle: Rounded Corners 65">
            <a:extLst>
              <a:ext uri="{FF2B5EF4-FFF2-40B4-BE49-F238E27FC236}">
                <a16:creationId xmlns:a16="http://schemas.microsoft.com/office/drawing/2014/main" id="{BA02CB11-BB2B-4161-8E68-80AD40384EE6}"/>
              </a:ext>
            </a:extLst>
          </p:cNvPr>
          <p:cNvSpPr/>
          <p:nvPr/>
        </p:nvSpPr>
        <p:spPr>
          <a:xfrm>
            <a:off x="5360335" y="1447800"/>
            <a:ext cx="5091082" cy="36576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North East Ohio</a:t>
            </a:r>
          </a:p>
        </p:txBody>
      </p:sp>
      <p:sp>
        <p:nvSpPr>
          <p:cNvPr id="22" name="TextBox 21">
            <a:extLst>
              <a:ext uri="{FF2B5EF4-FFF2-40B4-BE49-F238E27FC236}">
                <a16:creationId xmlns:a16="http://schemas.microsoft.com/office/drawing/2014/main" id="{7498DD0E-83CA-4E56-908F-83153A28FF3B}"/>
              </a:ext>
            </a:extLst>
          </p:cNvPr>
          <p:cNvSpPr txBox="1"/>
          <p:nvPr/>
        </p:nvSpPr>
        <p:spPr>
          <a:xfrm>
            <a:off x="1829741" y="6019800"/>
            <a:ext cx="3629520" cy="707886"/>
          </a:xfrm>
          <a:prstGeom prst="rect">
            <a:avLst/>
          </a:prstGeom>
          <a:noFill/>
        </p:spPr>
        <p:txBody>
          <a:bodyPr wrap="none" rtlCol="0">
            <a:spAutoFit/>
          </a:bodyPr>
          <a:lstStyle/>
          <a:p>
            <a:pPr marL="342900" indent="-342900">
              <a:buFont typeface="+mj-lt"/>
              <a:buAutoNum type="arabicPeriod"/>
            </a:pPr>
            <a:r>
              <a:rPr lang="en-US" sz="800" dirty="0">
                <a:solidFill>
                  <a:schemeClr val="bg1">
                    <a:lumMod val="50000"/>
                  </a:schemeClr>
                </a:solidFill>
              </a:rPr>
              <a:t>Girl Scout Research Institute. (2007). </a:t>
            </a:r>
            <a:r>
              <a:rPr lang="en-US" sz="800" i="1" dirty="0">
                <a:solidFill>
                  <a:schemeClr val="bg1">
                    <a:lumMod val="50000"/>
                  </a:schemeClr>
                </a:solidFill>
                <a:hlinkClick r:id="rId4"/>
              </a:rPr>
              <a:t>Exploring Girls’ Leadership</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(2017). </a:t>
            </a:r>
            <a:r>
              <a:rPr lang="en-US" sz="800" i="1" dirty="0">
                <a:solidFill>
                  <a:schemeClr val="bg1">
                    <a:lumMod val="50000"/>
                  </a:schemeClr>
                </a:solidFill>
                <a:hlinkClick r:id="rId5"/>
              </a:rPr>
              <a:t>The Girl Scout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Scouts of the United States of America</a:t>
            </a:r>
            <a:r>
              <a:rPr lang="en-US" sz="800" i="1" dirty="0">
                <a:solidFill>
                  <a:schemeClr val="bg1">
                    <a:lumMod val="50000"/>
                  </a:schemeClr>
                </a:solidFill>
              </a:rPr>
              <a:t>. (2020). </a:t>
            </a:r>
            <a:r>
              <a:rPr lang="en-US" sz="800" i="1" dirty="0">
                <a:solidFill>
                  <a:schemeClr val="bg1">
                    <a:lumMod val="50000"/>
                  </a:schemeClr>
                </a:solidFill>
                <a:hlinkClick r:id="rId6"/>
              </a:rPr>
              <a:t>www.girlscouts.org</a:t>
            </a:r>
            <a:r>
              <a:rPr lang="en-US" sz="800" i="1" dirty="0">
                <a:solidFill>
                  <a:schemeClr val="bg1">
                    <a:lumMod val="50000"/>
                  </a:schemeClr>
                </a:solidFill>
              </a:rPr>
              <a:t> </a:t>
            </a:r>
            <a:endParaRPr lang="en-US" sz="800" dirty="0">
              <a:solidFill>
                <a:schemeClr val="bg1">
                  <a:lumMod val="50000"/>
                </a:schemeClr>
              </a:solidFill>
            </a:endParaRP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Count Girl Survey</a:t>
            </a: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Count Parent Survey</a:t>
            </a:r>
          </a:p>
        </p:txBody>
      </p:sp>
      <p:sp>
        <p:nvSpPr>
          <p:cNvPr id="11" name="Rectangle 10">
            <a:extLst>
              <a:ext uri="{FF2B5EF4-FFF2-40B4-BE49-F238E27FC236}">
                <a16:creationId xmlns:a16="http://schemas.microsoft.com/office/drawing/2014/main" id="{5762072E-916D-4A77-B0D7-B2DC54DDCF7E}"/>
              </a:ext>
            </a:extLst>
          </p:cNvPr>
          <p:cNvSpPr/>
          <p:nvPr/>
        </p:nvSpPr>
        <p:spPr>
          <a:xfrm>
            <a:off x="1905001" y="1957740"/>
            <a:ext cx="3061569" cy="2123658"/>
          </a:xfrm>
          <a:prstGeom prst="rect">
            <a:avLst/>
          </a:prstGeom>
        </p:spPr>
        <p:txBody>
          <a:bodyPr wrap="square">
            <a:spAutoFit/>
          </a:bodyPr>
          <a:lstStyle/>
          <a:p>
            <a:r>
              <a:rPr lang="en-US" sz="1200" dirty="0"/>
              <a:t>The Girl Scout environment is founded on the presence of supportive adult partners who allow girls to </a:t>
            </a:r>
            <a:r>
              <a:rPr lang="en-US" sz="1200" b="1" dirty="0"/>
              <a:t>share in decision-making </a:t>
            </a:r>
            <a:r>
              <a:rPr lang="en-US" sz="1200" dirty="0"/>
              <a:t>and </a:t>
            </a:r>
            <a:r>
              <a:rPr lang="en-US" sz="1200" b="1" dirty="0"/>
              <a:t>take on increasing responsibility </a:t>
            </a:r>
            <a:r>
              <a:rPr lang="en-US" sz="1200" dirty="0"/>
              <a:t>over time.</a:t>
            </a:r>
            <a:r>
              <a:rPr lang="en-US" sz="1200" baseline="30000" dirty="0"/>
              <a:t>1</a:t>
            </a:r>
            <a:endParaRPr lang="en-US" sz="1200" dirty="0"/>
          </a:p>
          <a:p>
            <a:pPr marL="171450" indent="-171450">
              <a:buFont typeface="Arial" panose="020B0604020202020204" pitchFamily="34" charset="0"/>
              <a:buChar char="•"/>
            </a:pPr>
            <a:endParaRPr lang="en-US" sz="1200" dirty="0"/>
          </a:p>
          <a:p>
            <a:r>
              <a:rPr lang="en-US" sz="1200" dirty="0"/>
              <a:t>Girl Scouts are more likely than other girls to have an adult in their lives who helps them </a:t>
            </a:r>
            <a:r>
              <a:rPr lang="en-US" sz="1200" b="1" dirty="0"/>
              <a:t>pursue their goals </a:t>
            </a:r>
            <a:r>
              <a:rPr lang="en-US" sz="1200" dirty="0"/>
              <a:t>and </a:t>
            </a:r>
            <a:r>
              <a:rPr lang="en-US" sz="1200" b="1" dirty="0"/>
              <a:t>think about their future</a:t>
            </a:r>
            <a:r>
              <a:rPr lang="en-US" sz="1200" dirty="0"/>
              <a:t>. This is especially true for lower-income girls.</a:t>
            </a:r>
            <a:r>
              <a:rPr lang="en-US" sz="1200" baseline="30000" dirty="0"/>
              <a:t>2</a:t>
            </a:r>
          </a:p>
          <a:p>
            <a:endParaRPr lang="en-US" sz="1200" dirty="0"/>
          </a:p>
        </p:txBody>
      </p:sp>
    </p:spTree>
    <p:extLst>
      <p:ext uri="{BB962C8B-B14F-4D97-AF65-F5344CB8AC3E}">
        <p14:creationId xmlns:p14="http://schemas.microsoft.com/office/powerpoint/2010/main" val="19349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Diagram&#10;&#10;Description automatically generated with medium confidence">
            <a:extLst>
              <a:ext uri="{FF2B5EF4-FFF2-40B4-BE49-F238E27FC236}">
                <a16:creationId xmlns:a16="http://schemas.microsoft.com/office/drawing/2014/main" id="{EB66C12D-81AB-4311-9182-73D4C8BA1F6C}"/>
              </a:ext>
            </a:extLst>
          </p:cNvPr>
          <p:cNvPicPr>
            <a:picLocks noGrp="1" noChangeAspect="1"/>
          </p:cNvPicPr>
          <p:nvPr>
            <p:ph idx="1"/>
          </p:nvPr>
        </p:nvPicPr>
        <p:blipFill rotWithShape="1">
          <a:blip r:embed="rId3"/>
          <a:srcRect r="2223"/>
          <a:stretch/>
        </p:blipFill>
        <p:spPr>
          <a:xfrm>
            <a:off x="1047277" y="1150144"/>
            <a:ext cx="10097445" cy="4831556"/>
          </a:xfrm>
        </p:spPr>
      </p:pic>
    </p:spTree>
    <p:extLst>
      <p:ext uri="{BB962C8B-B14F-4D97-AF65-F5344CB8AC3E}">
        <p14:creationId xmlns:p14="http://schemas.microsoft.com/office/powerpoint/2010/main" val="2147945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972370A-80C2-4844-8903-EE2834CDE354}"/>
              </a:ext>
            </a:extLst>
          </p:cNvPr>
          <p:cNvSpPr/>
          <p:nvPr/>
        </p:nvSpPr>
        <p:spPr>
          <a:xfrm>
            <a:off x="5360335" y="3113056"/>
            <a:ext cx="5079066" cy="3067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8" name="TextBox 7">
            <a:extLst>
              <a:ext uri="{FF2B5EF4-FFF2-40B4-BE49-F238E27FC236}">
                <a16:creationId xmlns:a16="http://schemas.microsoft.com/office/drawing/2014/main" id="{267B315E-2A3C-44A2-8313-F4A4DF3146D1}"/>
              </a:ext>
            </a:extLst>
          </p:cNvPr>
          <p:cNvSpPr txBox="1"/>
          <p:nvPr/>
        </p:nvSpPr>
        <p:spPr>
          <a:xfrm>
            <a:off x="3524252" y="328112"/>
            <a:ext cx="438287" cy="323165"/>
          </a:xfrm>
          <a:prstGeom prst="rect">
            <a:avLst/>
          </a:prstGeom>
          <a:noFill/>
        </p:spPr>
        <p:txBody>
          <a:bodyPr wrap="square" rtlCol="0">
            <a:spAutoFit/>
          </a:bodyPr>
          <a:lstStyle/>
          <a:p>
            <a:r>
              <a:rPr lang="en-US" sz="1500" dirty="0">
                <a:solidFill>
                  <a:schemeClr val="bg1"/>
                </a:solidFill>
                <a:latin typeface="Trefoil Sans" panose="00000500000000000000" pitchFamily="50" charset="0"/>
              </a:rPr>
              <a:t>❧</a:t>
            </a:r>
            <a:endParaRPr lang="en-US" sz="1500" dirty="0">
              <a:solidFill>
                <a:schemeClr val="bg1"/>
              </a:solidFill>
            </a:endParaRPr>
          </a:p>
        </p:txBody>
      </p:sp>
      <p:sp>
        <p:nvSpPr>
          <p:cNvPr id="6" name="Rectangle: Rounded Corners 5">
            <a:extLst>
              <a:ext uri="{FF2B5EF4-FFF2-40B4-BE49-F238E27FC236}">
                <a16:creationId xmlns:a16="http://schemas.microsoft.com/office/drawing/2014/main" id="{6C9DE5FB-67F6-40B8-BF3A-CFF59C722185}"/>
              </a:ext>
            </a:extLst>
          </p:cNvPr>
          <p:cNvSpPr/>
          <p:nvPr/>
        </p:nvSpPr>
        <p:spPr>
          <a:xfrm>
            <a:off x="1794624" y="342900"/>
            <a:ext cx="8656793" cy="36576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latin typeface="Arial Rounded MT Bold" panose="020F0704030504030204" pitchFamily="34" charset="0"/>
              </a:rPr>
              <a:t>Why We Do It</a:t>
            </a:r>
          </a:p>
        </p:txBody>
      </p:sp>
      <p:sp>
        <p:nvSpPr>
          <p:cNvPr id="9" name="Rectangle: Rounded Corners 8">
            <a:extLst>
              <a:ext uri="{FF2B5EF4-FFF2-40B4-BE49-F238E27FC236}">
                <a16:creationId xmlns:a16="http://schemas.microsoft.com/office/drawing/2014/main" id="{82D2250F-C671-4BAC-AD65-68E370217603}"/>
              </a:ext>
            </a:extLst>
          </p:cNvPr>
          <p:cNvSpPr/>
          <p:nvPr/>
        </p:nvSpPr>
        <p:spPr>
          <a:xfrm>
            <a:off x="1794624" y="2673336"/>
            <a:ext cx="3234577" cy="3594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USA</a:t>
            </a:r>
          </a:p>
        </p:txBody>
      </p:sp>
      <p:sp>
        <p:nvSpPr>
          <p:cNvPr id="29" name="TextBox 28">
            <a:extLst>
              <a:ext uri="{FF2B5EF4-FFF2-40B4-BE49-F238E27FC236}">
                <a16:creationId xmlns:a16="http://schemas.microsoft.com/office/drawing/2014/main" id="{CC4DDB1C-3838-4D3A-8E46-398731C36D87}"/>
              </a:ext>
            </a:extLst>
          </p:cNvPr>
          <p:cNvSpPr txBox="1"/>
          <p:nvPr/>
        </p:nvSpPr>
        <p:spPr>
          <a:xfrm>
            <a:off x="5496990" y="3124201"/>
            <a:ext cx="4954426" cy="3062377"/>
          </a:xfrm>
          <a:prstGeom prst="rect">
            <a:avLst/>
          </a:prstGeom>
          <a:noFill/>
        </p:spPr>
        <p:txBody>
          <a:bodyPr wrap="square" rtlCol="0">
            <a:spAutoFit/>
          </a:bodyPr>
          <a:lstStyle/>
          <a:p>
            <a:pPr>
              <a:spcAft>
                <a:spcPts val="600"/>
              </a:spcAft>
            </a:pPr>
            <a:r>
              <a:rPr lang="en-US" dirty="0">
                <a:solidFill>
                  <a:schemeClr val="accent5"/>
                </a:solidFill>
                <a:latin typeface="Arial Rounded MT Bold" panose="020F0704030504030204" pitchFamily="34" charset="0"/>
              </a:rPr>
              <a:t>73%</a:t>
            </a:r>
            <a:r>
              <a:rPr lang="en-US" sz="1100" dirty="0"/>
              <a:t> 	</a:t>
            </a:r>
            <a:r>
              <a:rPr lang="en-US" sz="1200" dirty="0"/>
              <a:t>Of GSNEO girls have developed a </a:t>
            </a:r>
            <a:r>
              <a:rPr lang="en-US" sz="1200" b="1" dirty="0"/>
              <a:t>strong sense of 			self.</a:t>
            </a:r>
            <a:r>
              <a:rPr lang="en-US" sz="1200" baseline="30000" dirty="0"/>
              <a:t>4</a:t>
            </a:r>
          </a:p>
          <a:p>
            <a:pPr>
              <a:spcAft>
                <a:spcPts val="600"/>
              </a:spcAft>
            </a:pPr>
            <a:r>
              <a:rPr lang="en-US" dirty="0">
                <a:solidFill>
                  <a:schemeClr val="accent5"/>
                </a:solidFill>
                <a:latin typeface="Arial Rounded MT Bold" panose="020F0704030504030204" pitchFamily="34" charset="0"/>
              </a:rPr>
              <a:t>65%</a:t>
            </a:r>
            <a:r>
              <a:rPr lang="en-US" sz="1100" dirty="0"/>
              <a:t> 	</a:t>
            </a:r>
            <a:r>
              <a:rPr lang="en-US" sz="1200" dirty="0"/>
              <a:t>Of GSNEO girls have developed </a:t>
            </a:r>
            <a:r>
              <a:rPr lang="en-US" sz="1200" b="1" dirty="0"/>
              <a:t>positive values</a:t>
            </a:r>
            <a:r>
              <a:rPr lang="en-US" sz="1200" dirty="0"/>
              <a:t>.</a:t>
            </a:r>
            <a:r>
              <a:rPr lang="en-US" sz="1200" baseline="30000" dirty="0"/>
              <a:t>4</a:t>
            </a:r>
          </a:p>
          <a:p>
            <a:pPr>
              <a:spcAft>
                <a:spcPts val="600"/>
              </a:spcAft>
            </a:pPr>
            <a:r>
              <a:rPr lang="en-US" dirty="0">
                <a:solidFill>
                  <a:schemeClr val="accent5"/>
                </a:solidFill>
                <a:latin typeface="Arial Rounded MT Bold" panose="020F0704030504030204" pitchFamily="34" charset="0"/>
              </a:rPr>
              <a:t>50%</a:t>
            </a:r>
            <a:r>
              <a:rPr lang="en-US" sz="1100" dirty="0"/>
              <a:t> 	</a:t>
            </a:r>
            <a:r>
              <a:rPr lang="en-US" sz="1200" dirty="0"/>
              <a:t>Of GSNEO girls have developed </a:t>
            </a:r>
            <a:r>
              <a:rPr lang="en-US" sz="1200" b="1" dirty="0"/>
              <a:t>healthy 				relationships</a:t>
            </a:r>
            <a:r>
              <a:rPr lang="en-US" sz="1200" dirty="0"/>
              <a:t>.</a:t>
            </a:r>
            <a:r>
              <a:rPr lang="en-US" sz="1200" baseline="30000" dirty="0"/>
              <a:t>4</a:t>
            </a:r>
          </a:p>
          <a:p>
            <a:pPr>
              <a:spcAft>
                <a:spcPts val="600"/>
              </a:spcAft>
            </a:pPr>
            <a:r>
              <a:rPr lang="en-US" dirty="0">
                <a:solidFill>
                  <a:schemeClr val="accent5"/>
                </a:solidFill>
                <a:latin typeface="Arial Rounded MT Bold" panose="020F0704030504030204" pitchFamily="34" charset="0"/>
              </a:rPr>
              <a:t>84%</a:t>
            </a:r>
            <a:r>
              <a:rPr lang="en-US" sz="1100" dirty="0"/>
              <a:t> 	</a:t>
            </a:r>
            <a:r>
              <a:rPr lang="en-US" sz="1200" dirty="0"/>
              <a:t>Of GSNEO parents think </a:t>
            </a:r>
            <a:r>
              <a:rPr lang="en-US" sz="1200" b="1" dirty="0"/>
              <a:t>Girl Scouts is relevant</a:t>
            </a:r>
            <a:r>
              <a:rPr lang="en-US" sz="1200" dirty="0"/>
              <a:t> to girls 		today.</a:t>
            </a:r>
            <a:r>
              <a:rPr lang="en-US" sz="1200" baseline="30000" dirty="0"/>
              <a:t>5</a:t>
            </a:r>
          </a:p>
          <a:p>
            <a:pPr>
              <a:spcAft>
                <a:spcPts val="600"/>
              </a:spcAft>
            </a:pPr>
            <a:r>
              <a:rPr lang="en-US" dirty="0">
                <a:solidFill>
                  <a:schemeClr val="accent5"/>
                </a:solidFill>
                <a:latin typeface="Arial Rounded MT Bold" panose="020F0704030504030204" pitchFamily="34" charset="0"/>
              </a:rPr>
              <a:t>52%</a:t>
            </a:r>
            <a:r>
              <a:rPr lang="en-US" sz="1100" dirty="0"/>
              <a:t> 	</a:t>
            </a:r>
            <a:r>
              <a:rPr lang="en-US" sz="1200" dirty="0"/>
              <a:t>Of GSNEO parents think their girl became more 			</a:t>
            </a:r>
            <a:r>
              <a:rPr lang="en-US" sz="1200" b="1" dirty="0"/>
              <a:t>confident</a:t>
            </a:r>
            <a:r>
              <a:rPr lang="en-US" sz="1200" dirty="0"/>
              <a:t>.</a:t>
            </a:r>
            <a:r>
              <a:rPr lang="en-US" sz="1200" baseline="30000" dirty="0"/>
              <a:t>5</a:t>
            </a:r>
          </a:p>
          <a:p>
            <a:pPr>
              <a:spcAft>
                <a:spcPts val="600"/>
              </a:spcAft>
            </a:pPr>
            <a:r>
              <a:rPr lang="en-US" dirty="0">
                <a:solidFill>
                  <a:schemeClr val="accent5"/>
                </a:solidFill>
                <a:latin typeface="Arial Rounded MT Bold" panose="020F0704030504030204" pitchFamily="34" charset="0"/>
              </a:rPr>
              <a:t>74%</a:t>
            </a:r>
            <a:r>
              <a:rPr lang="en-US" dirty="0"/>
              <a:t> 	</a:t>
            </a:r>
            <a:r>
              <a:rPr lang="en-US" sz="1200" dirty="0"/>
              <a:t>Of GSNEO parents think their girl became </a:t>
            </a:r>
            <a:r>
              <a:rPr lang="en-US" sz="1200" b="1" dirty="0"/>
              <a:t>friends with 		other girls.</a:t>
            </a:r>
            <a:r>
              <a:rPr lang="en-US" sz="1200" baseline="30000" dirty="0"/>
              <a:t>5</a:t>
            </a:r>
            <a:endParaRPr lang="en-US" sz="1100" baseline="30000" dirty="0"/>
          </a:p>
        </p:txBody>
      </p:sp>
      <p:pic>
        <p:nvPicPr>
          <p:cNvPr id="64" name="Picture 63" descr="Logo, company name&#10;&#10;Description automatically generated">
            <a:extLst>
              <a:ext uri="{FF2B5EF4-FFF2-40B4-BE49-F238E27FC236}">
                <a16:creationId xmlns:a16="http://schemas.microsoft.com/office/drawing/2014/main" id="{7A3BD358-2F81-4609-89D2-A8CEF0049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83" y="32072"/>
            <a:ext cx="647330" cy="258169"/>
          </a:xfrm>
          <a:prstGeom prst="rect">
            <a:avLst/>
          </a:prstGeom>
        </p:spPr>
      </p:pic>
      <p:sp>
        <p:nvSpPr>
          <p:cNvPr id="65" name="Rectangle 64">
            <a:extLst>
              <a:ext uri="{FF2B5EF4-FFF2-40B4-BE49-F238E27FC236}">
                <a16:creationId xmlns:a16="http://schemas.microsoft.com/office/drawing/2014/main" id="{BB958354-D758-451A-B312-FDB0980DDEFC}"/>
              </a:ext>
            </a:extLst>
          </p:cNvPr>
          <p:cNvSpPr/>
          <p:nvPr/>
        </p:nvSpPr>
        <p:spPr>
          <a:xfrm>
            <a:off x="1829742" y="3113056"/>
            <a:ext cx="3168921" cy="3067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endParaRPr>
          </a:p>
        </p:txBody>
      </p:sp>
      <p:sp>
        <p:nvSpPr>
          <p:cNvPr id="66" name="Rectangle: Rounded Corners 65">
            <a:extLst>
              <a:ext uri="{FF2B5EF4-FFF2-40B4-BE49-F238E27FC236}">
                <a16:creationId xmlns:a16="http://schemas.microsoft.com/office/drawing/2014/main" id="{BA02CB11-BB2B-4161-8E68-80AD40384EE6}"/>
              </a:ext>
            </a:extLst>
          </p:cNvPr>
          <p:cNvSpPr/>
          <p:nvPr/>
        </p:nvSpPr>
        <p:spPr>
          <a:xfrm>
            <a:off x="5360335" y="2667000"/>
            <a:ext cx="5091082" cy="36576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200" dirty="0">
                <a:latin typeface="Arial Rounded MT Bold" panose="020F0704030504030204" pitchFamily="34" charset="0"/>
              </a:rPr>
              <a:t>Girl Scouts of North East Ohio</a:t>
            </a:r>
          </a:p>
        </p:txBody>
      </p:sp>
      <p:sp>
        <p:nvSpPr>
          <p:cNvPr id="22" name="TextBox 21">
            <a:extLst>
              <a:ext uri="{FF2B5EF4-FFF2-40B4-BE49-F238E27FC236}">
                <a16:creationId xmlns:a16="http://schemas.microsoft.com/office/drawing/2014/main" id="{7498DD0E-83CA-4E56-908F-83153A28FF3B}"/>
              </a:ext>
            </a:extLst>
          </p:cNvPr>
          <p:cNvSpPr txBox="1"/>
          <p:nvPr/>
        </p:nvSpPr>
        <p:spPr>
          <a:xfrm>
            <a:off x="1829742" y="6172201"/>
            <a:ext cx="4055919" cy="954107"/>
          </a:xfrm>
          <a:prstGeom prst="rect">
            <a:avLst/>
          </a:prstGeom>
          <a:noFill/>
        </p:spPr>
        <p:txBody>
          <a:bodyPr wrap="none" rtlCol="0">
            <a:spAutoFit/>
          </a:bodyPr>
          <a:lstStyle/>
          <a:p>
            <a:pPr marL="342900" indent="-342900">
              <a:buFont typeface="+mj-lt"/>
              <a:buAutoNum type="arabicPeriod"/>
            </a:pPr>
            <a:r>
              <a:rPr lang="en-US" sz="800" dirty="0">
                <a:solidFill>
                  <a:schemeClr val="bg1">
                    <a:lumMod val="50000"/>
                  </a:schemeClr>
                </a:solidFill>
              </a:rPr>
              <a:t>Girl Scout Research Institute. (2016). </a:t>
            </a:r>
            <a:r>
              <a:rPr lang="en-US" sz="800" i="1" dirty="0">
                <a:solidFill>
                  <a:schemeClr val="bg1">
                    <a:lumMod val="50000"/>
                  </a:schemeClr>
                </a:solidFill>
                <a:hlinkClick r:id="rId4"/>
              </a:rPr>
              <a:t>Five Ways Girl Scouts Builds Girl Leaders</a:t>
            </a:r>
            <a:endParaRPr lang="en-US" sz="800" i="1" dirty="0">
              <a:solidFill>
                <a:schemeClr val="bg1">
                  <a:lumMod val="50000"/>
                </a:schemeClr>
              </a:solidFill>
            </a:endParaRPr>
          </a:p>
          <a:p>
            <a:pPr marL="342900" indent="-342900">
              <a:buFont typeface="+mj-lt"/>
              <a:buAutoNum type="arabicPeriod"/>
            </a:pPr>
            <a:r>
              <a:rPr lang="en-US" sz="800" dirty="0">
                <a:solidFill>
                  <a:schemeClr val="bg1">
                    <a:lumMod val="50000"/>
                  </a:schemeClr>
                </a:solidFill>
              </a:rPr>
              <a:t>Girl Scout Research Institute. (2017). </a:t>
            </a:r>
            <a:r>
              <a:rPr lang="en-US" sz="800" i="1" dirty="0">
                <a:solidFill>
                  <a:schemeClr val="bg1">
                    <a:lumMod val="50000"/>
                  </a:schemeClr>
                </a:solidFill>
                <a:hlinkClick r:id="rId5"/>
              </a:rPr>
              <a:t>The Girl Scout Impact Study</a:t>
            </a:r>
            <a:r>
              <a:rPr lang="en-US" sz="800" dirty="0">
                <a:solidFill>
                  <a:schemeClr val="bg1">
                    <a:lumMod val="50000"/>
                  </a:schemeClr>
                </a:solidFill>
              </a:rPr>
              <a:t>.</a:t>
            </a:r>
          </a:p>
          <a:p>
            <a:pPr marL="342900" indent="-342900">
              <a:buFont typeface="+mj-lt"/>
              <a:buAutoNum type="arabicPeriod"/>
            </a:pPr>
            <a:r>
              <a:rPr lang="en-US" sz="800" dirty="0">
                <a:solidFill>
                  <a:schemeClr val="bg1">
                    <a:lumMod val="50000"/>
                  </a:schemeClr>
                </a:solidFill>
              </a:rPr>
              <a:t>Girl Scout Research Institute. (2012). </a:t>
            </a:r>
            <a:r>
              <a:rPr lang="en-US" sz="800" i="1" dirty="0">
                <a:solidFill>
                  <a:schemeClr val="bg1">
                    <a:lumMod val="50000"/>
                  </a:schemeClr>
                </a:solidFill>
                <a:hlinkClick r:id="rId6"/>
              </a:rPr>
              <a:t>Girl Scouting Works: The Alumnae Impact Study</a:t>
            </a:r>
            <a:endParaRPr lang="en-US" sz="800" i="1" dirty="0">
              <a:solidFill>
                <a:schemeClr val="bg1">
                  <a:lumMod val="50000"/>
                </a:schemeClr>
              </a:solidFill>
            </a:endParaRP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Girl Survey.</a:t>
            </a:r>
            <a:endParaRPr lang="en-US" sz="800" dirty="0">
              <a:solidFill>
                <a:schemeClr val="bg1">
                  <a:lumMod val="50000"/>
                </a:schemeClr>
              </a:solidFill>
            </a:endParaRPr>
          </a:p>
          <a:p>
            <a:pPr marL="342900" indent="-342900">
              <a:buFont typeface="+mj-lt"/>
              <a:buAutoNum type="arabicPeriod"/>
            </a:pPr>
            <a:r>
              <a:rPr lang="en-US" sz="800" dirty="0">
                <a:solidFill>
                  <a:schemeClr val="bg1">
                    <a:lumMod val="50000"/>
                  </a:schemeClr>
                </a:solidFill>
              </a:rPr>
              <a:t>Girl Scout Research Institute. (2020). </a:t>
            </a:r>
            <a:r>
              <a:rPr lang="en-US" sz="800" i="1" dirty="0">
                <a:solidFill>
                  <a:schemeClr val="bg1">
                    <a:lumMod val="50000"/>
                  </a:schemeClr>
                </a:solidFill>
              </a:rPr>
              <a:t>Girl Scout Voices Parent Survey.</a:t>
            </a:r>
          </a:p>
          <a:p>
            <a:pPr marL="342900" indent="-342900">
              <a:buFont typeface="+mj-lt"/>
              <a:buAutoNum type="arabicPeriod"/>
            </a:pPr>
            <a:endParaRPr lang="en-US" sz="800" dirty="0">
              <a:solidFill>
                <a:schemeClr val="bg1">
                  <a:lumMod val="50000"/>
                </a:schemeClr>
              </a:solidFill>
            </a:endParaRPr>
          </a:p>
          <a:p>
            <a:pPr marL="342900" indent="-342900">
              <a:buFont typeface="+mj-lt"/>
              <a:buAutoNum type="arabicPeriod"/>
            </a:pPr>
            <a:endParaRPr lang="en-US" sz="800" dirty="0">
              <a:solidFill>
                <a:schemeClr val="bg1">
                  <a:lumMod val="50000"/>
                </a:schemeClr>
              </a:solidFill>
            </a:endParaRPr>
          </a:p>
        </p:txBody>
      </p:sp>
      <p:sp>
        <p:nvSpPr>
          <p:cNvPr id="11" name="Rectangle 10">
            <a:extLst>
              <a:ext uri="{FF2B5EF4-FFF2-40B4-BE49-F238E27FC236}">
                <a16:creationId xmlns:a16="http://schemas.microsoft.com/office/drawing/2014/main" id="{5762072E-916D-4A77-B0D7-B2DC54DDCF7E}"/>
              </a:ext>
            </a:extLst>
          </p:cNvPr>
          <p:cNvSpPr/>
          <p:nvPr/>
        </p:nvSpPr>
        <p:spPr>
          <a:xfrm>
            <a:off x="1905001" y="3176941"/>
            <a:ext cx="3061569" cy="2731517"/>
          </a:xfrm>
          <a:prstGeom prst="rect">
            <a:avLst/>
          </a:prstGeom>
        </p:spPr>
        <p:txBody>
          <a:bodyPr wrap="square">
            <a:spAutoFit/>
          </a:bodyPr>
          <a:lstStyle/>
          <a:p>
            <a:r>
              <a:rPr lang="en-US" sz="1050" dirty="0"/>
              <a:t>Girl Scouts are more likely than other girls to:</a:t>
            </a:r>
          </a:p>
          <a:p>
            <a:pPr marL="171450" indent="-171450">
              <a:buFont typeface="Arial" panose="020B0604020202020204" pitchFamily="34" charset="0"/>
              <a:buChar char="•"/>
            </a:pPr>
            <a:r>
              <a:rPr lang="en-US" sz="1050" dirty="0"/>
              <a:t>Have a strong </a:t>
            </a:r>
            <a:r>
              <a:rPr lang="en-US" sz="1050" b="1" dirty="0"/>
              <a:t>sense of self.</a:t>
            </a:r>
            <a:r>
              <a:rPr lang="en-US" sz="1050" b="1" baseline="30000" dirty="0"/>
              <a:t>2</a:t>
            </a:r>
          </a:p>
          <a:p>
            <a:pPr marL="171450" indent="-171450">
              <a:buFont typeface="Arial" panose="020B0604020202020204" pitchFamily="34" charset="0"/>
              <a:buChar char="•"/>
            </a:pPr>
            <a:r>
              <a:rPr lang="en-US" sz="1050" dirty="0"/>
              <a:t>Develop </a:t>
            </a:r>
            <a:r>
              <a:rPr lang="en-US" sz="1050" b="1" dirty="0"/>
              <a:t>positive values.</a:t>
            </a:r>
            <a:r>
              <a:rPr lang="en-US" sz="1050" b="1" baseline="30000" dirty="0"/>
              <a:t>2</a:t>
            </a:r>
          </a:p>
          <a:p>
            <a:pPr marL="171450" indent="-171450">
              <a:buFont typeface="Arial" panose="020B0604020202020204" pitchFamily="34" charset="0"/>
              <a:buChar char="•"/>
            </a:pPr>
            <a:r>
              <a:rPr lang="en-US" sz="1050" dirty="0"/>
              <a:t>Seek </a:t>
            </a:r>
            <a:r>
              <a:rPr lang="en-US" sz="1050" b="1" dirty="0"/>
              <a:t>challenges</a:t>
            </a:r>
            <a:r>
              <a:rPr lang="en-US" sz="1050" dirty="0"/>
              <a:t> and learn from setbacks.</a:t>
            </a:r>
            <a:r>
              <a:rPr lang="en-US" sz="1050" baseline="30000" dirty="0"/>
              <a:t>2</a:t>
            </a:r>
          </a:p>
          <a:p>
            <a:pPr marL="171450" indent="-171450">
              <a:buFont typeface="Arial" panose="020B0604020202020204" pitchFamily="34" charset="0"/>
              <a:buChar char="•"/>
            </a:pPr>
            <a:r>
              <a:rPr lang="en-US" sz="1050" dirty="0"/>
              <a:t>Form </a:t>
            </a:r>
            <a:r>
              <a:rPr lang="en-US" sz="1050" b="1" dirty="0"/>
              <a:t>healthy relationships.</a:t>
            </a:r>
            <a:r>
              <a:rPr lang="en-US" sz="1050" b="1" baseline="30000" dirty="0"/>
              <a:t>2</a:t>
            </a:r>
          </a:p>
          <a:p>
            <a:pPr marL="171450" indent="-171450">
              <a:buFont typeface="Arial" panose="020B0604020202020204" pitchFamily="34" charset="0"/>
              <a:buChar char="•"/>
            </a:pPr>
            <a:r>
              <a:rPr lang="en-US" sz="1050" dirty="0"/>
              <a:t>Show </a:t>
            </a:r>
            <a:r>
              <a:rPr lang="en-US" sz="1050" b="1" dirty="0"/>
              <a:t>community problem-solving </a:t>
            </a:r>
            <a:r>
              <a:rPr lang="en-US" sz="1050" dirty="0"/>
              <a:t>skills.</a:t>
            </a:r>
            <a:r>
              <a:rPr lang="en-US" sz="1050" baseline="30000" dirty="0"/>
              <a:t>2</a:t>
            </a:r>
            <a:endParaRPr lang="en-US" sz="1050" b="1" baseline="30000" dirty="0"/>
          </a:p>
          <a:p>
            <a:pPr marL="171450" indent="-171450">
              <a:buFont typeface="Arial" panose="020B0604020202020204" pitchFamily="34" charset="0"/>
              <a:buChar char="•"/>
            </a:pPr>
            <a:endParaRPr lang="en-US" sz="1050" b="1" baseline="30000" dirty="0"/>
          </a:p>
          <a:p>
            <a:r>
              <a:rPr lang="en-US" sz="1050" dirty="0"/>
              <a:t>Girl Scouts provides a </a:t>
            </a:r>
            <a:r>
              <a:rPr lang="en-US" sz="1050" b="1" dirty="0"/>
              <a:t>protective effect against typical middle school declines </a:t>
            </a:r>
            <a:r>
              <a:rPr lang="en-US" sz="1050" dirty="0"/>
              <a:t>in sense of self and confidence about future.</a:t>
            </a:r>
            <a:r>
              <a:rPr lang="en-US" sz="1050" baseline="30000" dirty="0"/>
              <a:t>2</a:t>
            </a:r>
          </a:p>
          <a:p>
            <a:pPr marL="171450" indent="-171450">
              <a:buFont typeface="Arial" panose="020B0604020202020204" pitchFamily="34" charset="0"/>
              <a:buChar char="•"/>
            </a:pPr>
            <a:endParaRPr lang="en-US" sz="1050" dirty="0"/>
          </a:p>
          <a:p>
            <a:r>
              <a:rPr lang="en-US" sz="1050" dirty="0"/>
              <a:t>Girl Scout alumnae are more likely than others to consider themselves </a:t>
            </a:r>
            <a:r>
              <a:rPr lang="en-US" sz="1050" b="1" dirty="0"/>
              <a:t>competent and capable</a:t>
            </a:r>
            <a:r>
              <a:rPr lang="en-US" sz="1050" dirty="0"/>
              <a:t>, to report having </a:t>
            </a:r>
            <a:r>
              <a:rPr lang="en-US" sz="1050" b="1" dirty="0"/>
              <a:t>supportive relationships</a:t>
            </a:r>
            <a:r>
              <a:rPr lang="en-US" sz="1050" dirty="0"/>
              <a:t>, to actively </a:t>
            </a:r>
            <a:r>
              <a:rPr lang="en-US" sz="1050" b="1" dirty="0"/>
              <a:t>contribute to the well-being of others</a:t>
            </a:r>
            <a:r>
              <a:rPr lang="en-US" sz="1050" dirty="0"/>
              <a:t>, and to be more </a:t>
            </a:r>
            <a:r>
              <a:rPr lang="en-US" sz="1050" b="1" dirty="0"/>
              <a:t>optimistic about their future</a:t>
            </a:r>
            <a:r>
              <a:rPr lang="en-US" sz="1050" dirty="0"/>
              <a:t>.</a:t>
            </a:r>
            <a:r>
              <a:rPr lang="en-US" sz="1050" baseline="30000" dirty="0"/>
              <a:t>3</a:t>
            </a:r>
          </a:p>
          <a:p>
            <a:endParaRPr lang="en-US" sz="1050" b="1" baseline="30000" dirty="0"/>
          </a:p>
        </p:txBody>
      </p:sp>
      <p:sp>
        <p:nvSpPr>
          <p:cNvPr id="80" name="TextBox 79">
            <a:extLst>
              <a:ext uri="{FF2B5EF4-FFF2-40B4-BE49-F238E27FC236}">
                <a16:creationId xmlns:a16="http://schemas.microsoft.com/office/drawing/2014/main" id="{7D227D40-A809-4AA1-A8F5-28BF5A7B5CC6}"/>
              </a:ext>
            </a:extLst>
          </p:cNvPr>
          <p:cNvSpPr txBox="1"/>
          <p:nvPr/>
        </p:nvSpPr>
        <p:spPr>
          <a:xfrm>
            <a:off x="1794624" y="725270"/>
            <a:ext cx="8796931" cy="1800493"/>
          </a:xfrm>
          <a:prstGeom prst="rect">
            <a:avLst/>
          </a:prstGeom>
          <a:noFill/>
        </p:spPr>
        <p:txBody>
          <a:bodyPr wrap="square" rtlCol="0">
            <a:spAutoFit/>
          </a:bodyPr>
          <a:lstStyle/>
          <a:p>
            <a:r>
              <a:rPr lang="en-US" sz="1200" dirty="0">
                <a:solidFill>
                  <a:schemeClr val="bg1">
                    <a:lumMod val="50000"/>
                  </a:schemeClr>
                </a:solidFill>
              </a:rPr>
              <a:t>Girl Scouts’ mission is to build girls of courage, confidence, and character, who make the world a better place. Since 1912,</a:t>
            </a:r>
          </a:p>
          <a:p>
            <a:r>
              <a:rPr lang="en-US" sz="1200" dirty="0">
                <a:solidFill>
                  <a:schemeClr val="bg1">
                    <a:lumMod val="50000"/>
                  </a:schemeClr>
                </a:solidFill>
              </a:rPr>
              <a:t>girls have explored new fields of knowledge, learned valuable skills, and developed strong core values through Girl Scouts. Today Girl Scouts is, as it always has been, the organization best positioned to help girls develop important leadership skills they need to become successful adults. When girls participate in Girl Scouts, they benefit in 5 important ways</a:t>
            </a:r>
            <a:r>
              <a:rPr lang="en-US" sz="1200" baseline="30000" dirty="0">
                <a:solidFill>
                  <a:schemeClr val="bg1">
                    <a:lumMod val="50000"/>
                  </a:schemeClr>
                </a:solidFill>
              </a:rPr>
              <a:t>1</a:t>
            </a:r>
            <a:r>
              <a:rPr lang="en-US" sz="1200" dirty="0">
                <a:solidFill>
                  <a:schemeClr val="bg1">
                    <a:lumMod val="50000"/>
                  </a:schemeClr>
                </a:solidFill>
              </a:rPr>
              <a:t>:</a:t>
            </a:r>
          </a:p>
          <a:p>
            <a:pPr marL="628650" lvl="1" indent="-171450">
              <a:buFont typeface="Arial" panose="020B0604020202020204" pitchFamily="34" charset="0"/>
              <a:buChar char="•"/>
            </a:pPr>
            <a:r>
              <a:rPr lang="en-US" sz="1050" b="1" dirty="0">
                <a:solidFill>
                  <a:schemeClr val="bg1">
                    <a:lumMod val="50000"/>
                  </a:schemeClr>
                </a:solidFill>
              </a:rPr>
              <a:t>Strong Sense of Self: </a:t>
            </a:r>
            <a:r>
              <a:rPr lang="en-US" sz="1050" dirty="0">
                <a:solidFill>
                  <a:schemeClr val="bg1">
                    <a:lumMod val="50000"/>
                  </a:schemeClr>
                </a:solidFill>
              </a:rPr>
              <a:t>Girls have confidence in themselves and their abilities, and form positive identifies.</a:t>
            </a:r>
          </a:p>
          <a:p>
            <a:pPr marL="628650" lvl="1" indent="-171450">
              <a:buFont typeface="Arial" panose="020B0604020202020204" pitchFamily="34" charset="0"/>
              <a:buChar char="•"/>
            </a:pPr>
            <a:r>
              <a:rPr lang="en-US" sz="1050" b="1" dirty="0">
                <a:solidFill>
                  <a:schemeClr val="bg1">
                    <a:lumMod val="50000"/>
                  </a:schemeClr>
                </a:solidFill>
              </a:rPr>
              <a:t>Positive Values: </a:t>
            </a:r>
            <a:r>
              <a:rPr lang="en-US" sz="1050" dirty="0">
                <a:solidFill>
                  <a:schemeClr val="bg1">
                    <a:lumMod val="50000"/>
                  </a:schemeClr>
                </a:solidFill>
              </a:rPr>
              <a:t>Girls act ethically, honestly, and responsibly, and show concern for others. </a:t>
            </a:r>
          </a:p>
          <a:p>
            <a:pPr marL="628650" lvl="1" indent="-171450">
              <a:buFont typeface="Arial" panose="020B0604020202020204" pitchFamily="34" charset="0"/>
              <a:buChar char="•"/>
            </a:pPr>
            <a:r>
              <a:rPr lang="en-US" sz="1050" b="1" dirty="0">
                <a:solidFill>
                  <a:schemeClr val="bg1">
                    <a:lumMod val="50000"/>
                  </a:schemeClr>
                </a:solidFill>
              </a:rPr>
              <a:t>Challenge Seeking: </a:t>
            </a:r>
            <a:r>
              <a:rPr lang="en-US" sz="1050" dirty="0">
                <a:solidFill>
                  <a:schemeClr val="bg1">
                    <a:lumMod val="50000"/>
                  </a:schemeClr>
                </a:solidFill>
              </a:rPr>
              <a:t>Girls take appropriate risks, try things even if they might fail, and learn from mistakes. </a:t>
            </a:r>
          </a:p>
          <a:p>
            <a:pPr marL="628650" lvl="1" indent="-171450">
              <a:buFont typeface="Arial" panose="020B0604020202020204" pitchFamily="34" charset="0"/>
              <a:buChar char="•"/>
            </a:pPr>
            <a:r>
              <a:rPr lang="en-US" sz="1050" b="1" dirty="0">
                <a:solidFill>
                  <a:schemeClr val="bg1">
                    <a:lumMod val="50000"/>
                  </a:schemeClr>
                </a:solidFill>
              </a:rPr>
              <a:t>Healthy Relationships:</a:t>
            </a:r>
            <a:r>
              <a:rPr lang="en-US" sz="1050" dirty="0">
                <a:solidFill>
                  <a:schemeClr val="bg1">
                    <a:lumMod val="50000"/>
                  </a:schemeClr>
                </a:solidFill>
              </a:rPr>
              <a:t> Girl develop healthy relationships by communicating their feelings directly and resolving conflicts constructively. </a:t>
            </a:r>
          </a:p>
          <a:p>
            <a:pPr marL="628650" lvl="1" indent="-171450">
              <a:buFont typeface="Arial" panose="020B0604020202020204" pitchFamily="34" charset="0"/>
              <a:buChar char="•"/>
            </a:pPr>
            <a:r>
              <a:rPr lang="en-US" sz="1050" b="1" dirty="0">
                <a:solidFill>
                  <a:schemeClr val="bg1">
                    <a:lumMod val="50000"/>
                  </a:schemeClr>
                </a:solidFill>
              </a:rPr>
              <a:t>Community Problem Solving: </a:t>
            </a:r>
            <a:r>
              <a:rPr lang="en-US" sz="1050" dirty="0">
                <a:solidFill>
                  <a:schemeClr val="bg1">
                    <a:lumMod val="50000"/>
                  </a:schemeClr>
                </a:solidFill>
              </a:rPr>
              <a:t>Girls desire to contribute to the world in purposeful and meaningful ways, learn how to identify problems in the community, and create “action plans” to solve them. </a:t>
            </a:r>
          </a:p>
        </p:txBody>
      </p:sp>
    </p:spTree>
    <p:extLst>
      <p:ext uri="{BB962C8B-B14F-4D97-AF65-F5344CB8AC3E}">
        <p14:creationId xmlns:p14="http://schemas.microsoft.com/office/powerpoint/2010/main" val="880063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846D-75E3-4C60-B10B-4BCD0B202A18}"/>
              </a:ext>
            </a:extLst>
          </p:cNvPr>
          <p:cNvSpPr>
            <a:spLocks noGrp="1"/>
          </p:cNvSpPr>
          <p:nvPr>
            <p:ph type="ctrTitle"/>
          </p:nvPr>
        </p:nvSpPr>
        <p:spPr>
          <a:xfrm>
            <a:off x="4121150" y="3429000"/>
            <a:ext cx="7896860" cy="1277203"/>
          </a:xfrm>
        </p:spPr>
        <p:txBody>
          <a:bodyPr/>
          <a:lstStyle/>
          <a:p>
            <a:r>
              <a:rPr lang="en-US" sz="9600" dirty="0"/>
              <a:t>Girl Experience</a:t>
            </a:r>
          </a:p>
        </p:txBody>
      </p:sp>
    </p:spTree>
    <p:extLst>
      <p:ext uri="{BB962C8B-B14F-4D97-AF65-F5344CB8AC3E}">
        <p14:creationId xmlns:p14="http://schemas.microsoft.com/office/powerpoint/2010/main" val="3200697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8E9908F-FF03-4366-A3E5-8F9154B70AA8}"/>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p:txBody>
          <a:bodyPr/>
          <a:lstStyle/>
          <a:p>
            <a:endParaRPr lang="en-US"/>
          </a:p>
        </p:txBody>
      </p:sp>
      <p:graphicFrame>
        <p:nvGraphicFramePr>
          <p:cNvPr id="7" name="Chart 6">
            <a:extLst>
              <a:ext uri="{FF2B5EF4-FFF2-40B4-BE49-F238E27FC236}">
                <a16:creationId xmlns:a16="http://schemas.microsoft.com/office/drawing/2014/main" id="{8A105556-7916-4911-B56E-87F212B95431}"/>
              </a:ext>
            </a:extLst>
          </p:cNvPr>
          <p:cNvGraphicFramePr>
            <a:graphicFrameLocks/>
          </p:cNvGraphicFramePr>
          <p:nvPr/>
        </p:nvGraphicFramePr>
        <p:xfrm>
          <a:off x="583095" y="1484243"/>
          <a:ext cx="10031895" cy="49244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9768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833F6-F8D9-2E4E-A5C2-B25A532C1C95}"/>
              </a:ext>
            </a:extLst>
          </p:cNvPr>
          <p:cNvSpPr>
            <a:spLocks noGrp="1"/>
          </p:cNvSpPr>
          <p:nvPr>
            <p:ph type="subTitle" idx="1"/>
          </p:nvPr>
        </p:nvSpPr>
        <p:spPr>
          <a:xfrm>
            <a:off x="469900" y="1108530"/>
            <a:ext cx="11010900" cy="5660570"/>
          </a:xfrm>
        </p:spPr>
        <p:txBody>
          <a:bodyPr vert="horz" lIns="91440" tIns="45720" rIns="91440" bIns="45720" numCol="1" rtlCol="0" anchor="t">
            <a:normAutofit fontScale="25000" lnSpcReduction="20000"/>
          </a:bodyPr>
          <a:lstStyle/>
          <a:p>
            <a:r>
              <a:rPr lang="en-US" sz="8000" b="1" dirty="0">
                <a:solidFill>
                  <a:srgbClr val="000000"/>
                </a:solidFill>
                <a:latin typeface="Trefoil Sans"/>
              </a:rPr>
              <a:t>Girl Scouts at Home</a:t>
            </a:r>
            <a:endParaRPr lang="en-US" sz="8000" dirty="0">
              <a:latin typeface="Trefoil Sans"/>
            </a:endParaRPr>
          </a:p>
          <a:p>
            <a:pPr marL="285750" indent="-285750">
              <a:buFont typeface="Arial" panose="020B0604020202020204" pitchFamily="34" charset="0"/>
              <a:buChar char="•"/>
            </a:pPr>
            <a:r>
              <a:rPr lang="en-US" sz="8000" dirty="0">
                <a:solidFill>
                  <a:srgbClr val="000000"/>
                </a:solidFill>
                <a:latin typeface="Trefoil Sans"/>
              </a:rPr>
              <a:t>Static webpage with activities for varying age levels and regular posts to our social media accounts</a:t>
            </a:r>
          </a:p>
          <a:p>
            <a:pPr marL="285750" indent="-285750">
              <a:buFont typeface="Arial" panose="020B0604020202020204" pitchFamily="34" charset="0"/>
              <a:buChar char="•"/>
            </a:pPr>
            <a:r>
              <a:rPr lang="en-US" sz="8000" dirty="0">
                <a:solidFill>
                  <a:srgbClr val="000000"/>
                </a:solidFill>
                <a:latin typeface="Trefoil Sans"/>
              </a:rPr>
              <a:t>Some videos have up to 4,000 views!</a:t>
            </a:r>
          </a:p>
          <a:p>
            <a:pPr marL="285750" indent="-285750">
              <a:buFont typeface="Arial" panose="020B0604020202020204" pitchFamily="34" charset="0"/>
              <a:buChar char="•"/>
            </a:pPr>
            <a:r>
              <a:rPr lang="en-US" sz="8000" dirty="0">
                <a:solidFill>
                  <a:srgbClr val="000000"/>
                </a:solidFill>
                <a:latin typeface="Trefoil Sans"/>
              </a:rPr>
              <a:t>Launched Spring 2020</a:t>
            </a:r>
          </a:p>
          <a:p>
            <a:pPr marL="285750" indent="-285750">
              <a:buFont typeface="Arial" panose="020B0604020202020204" pitchFamily="34" charset="0"/>
              <a:buChar char="•"/>
            </a:pPr>
            <a:endParaRPr lang="en-US" sz="8000" dirty="0">
              <a:solidFill>
                <a:srgbClr val="000000"/>
              </a:solidFill>
            </a:endParaRPr>
          </a:p>
          <a:p>
            <a:r>
              <a:rPr lang="en-US" sz="8000" b="1" dirty="0">
                <a:solidFill>
                  <a:srgbClr val="000000"/>
                </a:solidFill>
                <a:latin typeface="Trefoil Sans"/>
              </a:rPr>
              <a:t>Camp at Home</a:t>
            </a:r>
          </a:p>
          <a:p>
            <a:pPr marL="285750" indent="-285750">
              <a:buFont typeface="Arial" panose="020B0604020202020204" pitchFamily="34" charset="0"/>
              <a:buChar char="•"/>
            </a:pPr>
            <a:r>
              <a:rPr lang="en-US" sz="8000" dirty="0">
                <a:solidFill>
                  <a:srgbClr val="000000"/>
                </a:solidFill>
                <a:latin typeface="Trefoil Sans"/>
              </a:rPr>
              <a:t>Facebook Live kickoff for Camp at Home  </a:t>
            </a:r>
            <a:endParaRPr lang="en-US" sz="8000" dirty="0">
              <a:solidFill>
                <a:srgbClr val="000000"/>
              </a:solidFill>
            </a:endParaRPr>
          </a:p>
          <a:p>
            <a:pPr marL="285750" indent="-285750">
              <a:buFont typeface="Arial" panose="020B0604020202020204" pitchFamily="34" charset="0"/>
              <a:buChar char="•"/>
            </a:pPr>
            <a:r>
              <a:rPr lang="en-US" sz="8000" dirty="0">
                <a:solidFill>
                  <a:srgbClr val="000000"/>
                </a:solidFill>
                <a:latin typeface="Trefoil Sans"/>
              </a:rPr>
              <a:t>Camp experience included over 650 participants</a:t>
            </a:r>
          </a:p>
          <a:p>
            <a:pPr marL="285750" indent="-285750">
              <a:buFont typeface="Arial" panose="020B0604020202020204" pitchFamily="34" charset="0"/>
              <a:buChar char="•"/>
            </a:pPr>
            <a:r>
              <a:rPr lang="en-US" sz="8000" dirty="0">
                <a:solidFill>
                  <a:srgbClr val="000000"/>
                </a:solidFill>
                <a:latin typeface="Trefoil Sans"/>
              </a:rPr>
              <a:t>Launched Summer 2020</a:t>
            </a:r>
          </a:p>
          <a:p>
            <a:pPr marL="285750" indent="-285750">
              <a:buFont typeface="Arial" panose="020B0604020202020204" pitchFamily="34" charset="0"/>
              <a:buChar char="•"/>
            </a:pPr>
            <a:endParaRPr lang="en-US" sz="6000" dirty="0">
              <a:solidFill>
                <a:srgbClr val="000000"/>
              </a:solidFill>
            </a:endParaRPr>
          </a:p>
          <a:p>
            <a:endParaRPr lang="en-US" sz="6000" dirty="0">
              <a:solidFill>
                <a:srgbClr val="000000"/>
              </a:solidFill>
            </a:endParaRPr>
          </a:p>
          <a:p>
            <a:pPr marL="857250" indent="-857250">
              <a:buFont typeface="Arial" panose="020B0604020202020204" pitchFamily="34" charset="0"/>
              <a:buChar char="•"/>
            </a:pPr>
            <a:endParaRPr lang="en-US" sz="7200" b="1" dirty="0">
              <a:solidFill>
                <a:srgbClr val="000000"/>
              </a:solidFill>
            </a:endParaRPr>
          </a:p>
          <a:p>
            <a:pPr marL="285750" indent="-285750">
              <a:buFont typeface="Arial" panose="020B0604020202020204" pitchFamily="34" charset="0"/>
              <a:buChar char="•"/>
            </a:pPr>
            <a:endParaRPr lang="en-US" sz="7200" dirty="0">
              <a:solidFill>
                <a:srgbClr val="000000"/>
              </a:solidFill>
            </a:endParaRPr>
          </a:p>
          <a:p>
            <a:pPr marL="857250" indent="-857250">
              <a:buFont typeface="Arial" panose="020B0604020202020204" pitchFamily="34" charset="0"/>
              <a:buChar char="•"/>
            </a:pPr>
            <a:endParaRPr lang="en-US" sz="7200" dirty="0">
              <a:solidFill>
                <a:srgbClr val="000000"/>
              </a:solidFill>
            </a:endParaRPr>
          </a:p>
          <a:p>
            <a:pPr marL="285750" indent="-285750">
              <a:buFont typeface="Arial" panose="020B0604020202020204" pitchFamily="34" charset="0"/>
              <a:buChar char="•"/>
            </a:pPr>
            <a:endParaRPr lang="en-US" sz="7200" dirty="0">
              <a:solidFill>
                <a:srgbClr val="000000"/>
              </a:solidFill>
            </a:endParaRPr>
          </a:p>
          <a:p>
            <a:pPr marL="285750" indent="-285750">
              <a:buFont typeface="Arial" panose="020B0604020202020204" pitchFamily="34" charset="0"/>
              <a:buChar char="•"/>
            </a:pPr>
            <a:endParaRPr lang="en-US" sz="7200" dirty="0">
              <a:solidFill>
                <a:srgbClr val="000000"/>
              </a:solidFill>
            </a:endParaRPr>
          </a:p>
          <a:p>
            <a:pPr marL="285750" indent="-285750">
              <a:buFont typeface="Arial" panose="020B0604020202020204" pitchFamily="34" charset="0"/>
              <a:buChar char="•"/>
            </a:pPr>
            <a:endParaRPr lang="en-US" sz="7200" dirty="0">
              <a:solidFill>
                <a:srgbClr val="000000"/>
              </a:solidFill>
            </a:endParaRPr>
          </a:p>
          <a:p>
            <a:endParaRPr lang="en-US" sz="7200" dirty="0">
              <a:solidFill>
                <a:srgbClr val="000000"/>
              </a:solidFill>
            </a:endParaRPr>
          </a:p>
          <a:p>
            <a:r>
              <a:rPr lang="en-US" sz="1600" dirty="0">
                <a:solidFill>
                  <a:srgbClr val="000000"/>
                </a:solidFill>
                <a:latin typeface="WordVisi_MSFontService"/>
              </a:rPr>
              <a:t>	</a:t>
            </a:r>
          </a:p>
          <a:p>
            <a:pPr marL="342900" indent="-342900">
              <a:buFont typeface="Arial" panose="020B0604020202020204" pitchFamily="34" charset="0"/>
              <a:buChar char="•"/>
            </a:pPr>
            <a:endParaRPr lang="en-US" sz="1600" b="0" i="0" dirty="0">
              <a:solidFill>
                <a:srgbClr val="000000"/>
              </a:solidFill>
              <a:effectLst/>
              <a:latin typeface="WordVisi_MSFontService"/>
            </a:endParaRPr>
          </a:p>
          <a:p>
            <a:endParaRPr lang="en-US" sz="1600" b="0" i="0" dirty="0">
              <a:solidFill>
                <a:srgbClr val="000000"/>
              </a:solidFill>
              <a:effectLst/>
              <a:latin typeface="WordVisi_MSFontService"/>
            </a:endParaRPr>
          </a:p>
          <a:p>
            <a:pPr marL="342900" indent="-342900">
              <a:buFont typeface="Arial" panose="020B0604020202020204" pitchFamily="34" charset="0"/>
              <a:buChar char="•"/>
            </a:pPr>
            <a:endParaRPr lang="en-US" sz="1600" b="0" i="0" dirty="0">
              <a:solidFill>
                <a:srgbClr val="000000"/>
              </a:solidFill>
              <a:effectLst/>
              <a:latin typeface="WordVisi_MSFontService"/>
            </a:endParaRPr>
          </a:p>
          <a:p>
            <a:endParaRPr lang="en-US" sz="1800" dirty="0"/>
          </a:p>
        </p:txBody>
      </p:sp>
      <p:sp>
        <p:nvSpPr>
          <p:cNvPr id="3" name="Title 2">
            <a:extLst>
              <a:ext uri="{FF2B5EF4-FFF2-40B4-BE49-F238E27FC236}">
                <a16:creationId xmlns:a16="http://schemas.microsoft.com/office/drawing/2014/main" id="{99E9A664-A6F4-C842-9479-66B4D30C7747}"/>
              </a:ext>
            </a:extLst>
          </p:cNvPr>
          <p:cNvSpPr>
            <a:spLocks noGrp="1"/>
          </p:cNvSpPr>
          <p:nvPr>
            <p:ph type="title"/>
          </p:nvPr>
        </p:nvSpPr>
        <p:spPr/>
        <p:txBody>
          <a:bodyPr/>
          <a:lstStyle/>
          <a:p>
            <a:r>
              <a:rPr lang="en-US" b="1">
                <a:latin typeface="Trefoil Sans Light"/>
              </a:rPr>
              <a:t>A Few Program Highlights</a:t>
            </a:r>
          </a:p>
        </p:txBody>
      </p:sp>
      <p:pic>
        <p:nvPicPr>
          <p:cNvPr id="5" name="Picture 4" descr="A picture containing text, indoor, table, floor&#10;&#10;Description automatically generated">
            <a:extLst>
              <a:ext uri="{FF2B5EF4-FFF2-40B4-BE49-F238E27FC236}">
                <a16:creationId xmlns:a16="http://schemas.microsoft.com/office/drawing/2014/main" id="{9F50D77D-1872-4445-AE1B-220D6D9E996E}"/>
              </a:ext>
            </a:extLst>
          </p:cNvPr>
          <p:cNvPicPr>
            <a:picLocks noChangeAspect="1"/>
          </p:cNvPicPr>
          <p:nvPr/>
        </p:nvPicPr>
        <p:blipFill>
          <a:blip r:embed="rId3"/>
          <a:stretch>
            <a:fillRect/>
          </a:stretch>
        </p:blipFill>
        <p:spPr>
          <a:xfrm>
            <a:off x="2428335" y="4499346"/>
            <a:ext cx="2830681" cy="2120537"/>
          </a:xfrm>
          <a:prstGeom prst="rect">
            <a:avLst/>
          </a:prstGeom>
        </p:spPr>
      </p:pic>
      <p:pic>
        <p:nvPicPr>
          <p:cNvPr id="7" name="Picture 7" descr="A picture containing text, indoor, wall, floor&#10;&#10;Description automatically generated">
            <a:extLst>
              <a:ext uri="{FF2B5EF4-FFF2-40B4-BE49-F238E27FC236}">
                <a16:creationId xmlns:a16="http://schemas.microsoft.com/office/drawing/2014/main" id="{AE3A00FF-4D9B-43F1-BC51-6DC4ADEE8346}"/>
              </a:ext>
            </a:extLst>
          </p:cNvPr>
          <p:cNvPicPr>
            <a:picLocks noChangeAspect="1"/>
          </p:cNvPicPr>
          <p:nvPr/>
        </p:nvPicPr>
        <p:blipFill>
          <a:blip r:embed="rId4"/>
          <a:stretch>
            <a:fillRect/>
          </a:stretch>
        </p:blipFill>
        <p:spPr>
          <a:xfrm>
            <a:off x="6794908" y="3800518"/>
            <a:ext cx="2007546" cy="2692357"/>
          </a:xfrm>
          <a:prstGeom prst="rect">
            <a:avLst/>
          </a:prstGeom>
        </p:spPr>
      </p:pic>
      <p:pic>
        <p:nvPicPr>
          <p:cNvPr id="8" name="Picture 8">
            <a:extLst>
              <a:ext uri="{FF2B5EF4-FFF2-40B4-BE49-F238E27FC236}">
                <a16:creationId xmlns:a16="http://schemas.microsoft.com/office/drawing/2014/main" id="{D55F8E1B-0513-4E1E-88C3-8C57EA10D127}"/>
              </a:ext>
            </a:extLst>
          </p:cNvPr>
          <p:cNvPicPr>
            <a:picLocks noChangeAspect="1"/>
          </p:cNvPicPr>
          <p:nvPr/>
        </p:nvPicPr>
        <p:blipFill>
          <a:blip r:embed="rId5"/>
          <a:stretch>
            <a:fillRect/>
          </a:stretch>
        </p:blipFill>
        <p:spPr>
          <a:xfrm>
            <a:off x="9338035" y="2605129"/>
            <a:ext cx="2000621" cy="2667372"/>
          </a:xfrm>
          <a:prstGeom prst="rect">
            <a:avLst/>
          </a:prstGeom>
        </p:spPr>
      </p:pic>
    </p:spTree>
    <p:extLst>
      <p:ext uri="{BB962C8B-B14F-4D97-AF65-F5344CB8AC3E}">
        <p14:creationId xmlns:p14="http://schemas.microsoft.com/office/powerpoint/2010/main" val="2321562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A664-A6F4-C842-9479-66B4D30C7747}"/>
              </a:ext>
            </a:extLst>
          </p:cNvPr>
          <p:cNvSpPr>
            <a:spLocks noGrp="1"/>
          </p:cNvSpPr>
          <p:nvPr>
            <p:ph type="title"/>
          </p:nvPr>
        </p:nvSpPr>
        <p:spPr/>
        <p:txBody>
          <a:bodyPr/>
          <a:lstStyle/>
          <a:p>
            <a:r>
              <a:rPr lang="en-US" b="1" dirty="0">
                <a:latin typeface="Trefoil Sans Light"/>
              </a:rPr>
              <a:t>More Program Highlights</a:t>
            </a:r>
          </a:p>
        </p:txBody>
      </p:sp>
      <p:sp>
        <p:nvSpPr>
          <p:cNvPr id="6" name="Subtitle 1">
            <a:extLst>
              <a:ext uri="{FF2B5EF4-FFF2-40B4-BE49-F238E27FC236}">
                <a16:creationId xmlns:a16="http://schemas.microsoft.com/office/drawing/2014/main" id="{D9033D18-D089-4B06-8242-094D17873D84}"/>
              </a:ext>
            </a:extLst>
          </p:cNvPr>
          <p:cNvSpPr txBox="1">
            <a:spLocks/>
          </p:cNvSpPr>
          <p:nvPr/>
        </p:nvSpPr>
        <p:spPr>
          <a:xfrm>
            <a:off x="6692902" y="1083129"/>
            <a:ext cx="5029198" cy="4454071"/>
          </a:xfrm>
          <a:prstGeom prst="rect">
            <a:avLst/>
          </a:prstGeom>
        </p:spPr>
        <p:txBody>
          <a:bodyPr vert="horz" lIns="91440" tIns="45720" rIns="91440" bIns="45720" numCol="1"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Trefoil Sans" panose="020B0000000000000000"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refoil Sans" panose="020B0000000000000000"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refoil Sans" panose="020B0000000000000000"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foil Sans" panose="020B0000000000000000"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foil Sans" panose="020B0000000000000000"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7200" b="0" i="0" u="none" strike="noStrike" kern="1200" cap="none" spc="0" normalizeH="0" baseline="0" noProof="0" dirty="0">
              <a:ln>
                <a:noFill/>
              </a:ln>
              <a:solidFill>
                <a:srgbClr val="000000"/>
              </a:solidFill>
              <a:effectLst/>
              <a:uLnTx/>
              <a:uFillTx/>
              <a:latin typeface="Trefoil Sans" panose="020B0000000000000000"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200" b="0" i="0" u="none" strike="noStrike" kern="1200" cap="none" spc="0" normalizeH="0" baseline="0" noProof="0" dirty="0">
              <a:ln>
                <a:noFill/>
              </a:ln>
              <a:solidFill>
                <a:srgbClr val="000000"/>
              </a:solidFill>
              <a:effectLst/>
              <a:uLnTx/>
              <a:uFillTx/>
              <a:latin typeface="Trefoil Sans" panose="020B0000000000000000"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WordVisi_MSFontService"/>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WordVisi_MSFontService"/>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WordVisi_MSFontService"/>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WordVisi_MSFontService"/>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p:txBody>
      </p:sp>
      <p:sp>
        <p:nvSpPr>
          <p:cNvPr id="5" name="Subtitle 4">
            <a:extLst>
              <a:ext uri="{FF2B5EF4-FFF2-40B4-BE49-F238E27FC236}">
                <a16:creationId xmlns:a16="http://schemas.microsoft.com/office/drawing/2014/main" id="{1993E881-BE3C-4773-B9DB-0E4F80673221}"/>
              </a:ext>
            </a:extLst>
          </p:cNvPr>
          <p:cNvSpPr>
            <a:spLocks noGrp="1"/>
          </p:cNvSpPr>
          <p:nvPr>
            <p:ph type="subTitle" idx="1"/>
          </p:nvPr>
        </p:nvSpPr>
        <p:spPr>
          <a:xfrm>
            <a:off x="469900" y="1095829"/>
            <a:ext cx="11252200" cy="5762171"/>
          </a:xfrm>
        </p:spPr>
        <p:txBody>
          <a:bodyPr vert="horz" lIns="91440" tIns="45720" rIns="91440" bIns="45720" rtlCol="0" anchor="t">
            <a:normAutofit/>
          </a:bodyPr>
          <a:lstStyle/>
          <a:p>
            <a:r>
              <a:rPr lang="en-US" b="1" dirty="0"/>
              <a:t>Badge in a Bundle</a:t>
            </a:r>
          </a:p>
          <a:p>
            <a:pPr marL="342900" indent="-342900">
              <a:buFont typeface="Arial" panose="020B0604020202020204" pitchFamily="34" charset="0"/>
              <a:buChar char="•"/>
            </a:pPr>
            <a:r>
              <a:rPr lang="en-US" dirty="0">
                <a:solidFill>
                  <a:srgbClr val="000000"/>
                </a:solidFill>
              </a:rPr>
              <a:t>Launch of 11 new badge activity kits</a:t>
            </a:r>
          </a:p>
          <a:p>
            <a:pPr marL="342900" indent="-342900">
              <a:buFont typeface="Arial" panose="020B0604020202020204" pitchFamily="34" charset="0"/>
              <a:buChar char="•"/>
            </a:pPr>
            <a:r>
              <a:rPr lang="en-US" dirty="0">
                <a:solidFill>
                  <a:srgbClr val="000000"/>
                </a:solidFill>
              </a:rPr>
              <a:t>Supplies and instructions all included in kit</a:t>
            </a:r>
          </a:p>
          <a:p>
            <a:pPr marL="342900" indent="-342900">
              <a:buFont typeface="Arial" panose="020B0604020202020204" pitchFamily="34" charset="0"/>
              <a:buChar char="•"/>
            </a:pPr>
            <a:r>
              <a:rPr lang="en-US" dirty="0">
                <a:solidFill>
                  <a:srgbClr val="000000"/>
                </a:solidFill>
              </a:rPr>
              <a:t>New kits announced monthly</a:t>
            </a:r>
          </a:p>
          <a:p>
            <a:pPr marL="342900" indent="-342900">
              <a:buFont typeface="Arial" panose="020B0604020202020204" pitchFamily="34" charset="0"/>
              <a:buChar char="•"/>
            </a:pPr>
            <a:r>
              <a:rPr lang="en-US" dirty="0">
                <a:solidFill>
                  <a:srgbClr val="000000"/>
                </a:solidFill>
              </a:rPr>
              <a:t>Launched Fall 2020</a:t>
            </a:r>
          </a:p>
          <a:p>
            <a:br>
              <a:rPr lang="en-US" dirty="0">
                <a:solidFill>
                  <a:srgbClr val="000000"/>
                </a:solidFill>
              </a:rPr>
            </a:br>
            <a:r>
              <a:rPr lang="en-US" b="1" dirty="0">
                <a:solidFill>
                  <a:srgbClr val="000000"/>
                </a:solidFill>
              </a:rPr>
              <a:t>Looking Ahead</a:t>
            </a:r>
          </a:p>
          <a:p>
            <a:pPr marL="342900" indent="-342900">
              <a:buFont typeface="Arial" panose="020B0604020202020204" pitchFamily="34" charset="0"/>
              <a:buChar char="•"/>
            </a:pPr>
            <a:r>
              <a:rPr lang="en-US" dirty="0">
                <a:solidFill>
                  <a:srgbClr val="000000"/>
                </a:solidFill>
                <a:latin typeface="Trefoil Sans"/>
              </a:rPr>
              <a:t>Summer Camp 2021</a:t>
            </a:r>
            <a:endParaRPr lang="en-US" dirty="0">
              <a:latin typeface="Trefoil Sans"/>
            </a:endParaRPr>
          </a:p>
          <a:p>
            <a:pPr marL="342900" indent="-342900">
              <a:buFont typeface="Arial" panose="020B0604020202020204" pitchFamily="34" charset="0"/>
              <a:buChar char="•"/>
            </a:pPr>
            <a:r>
              <a:rPr lang="en-US" dirty="0">
                <a:solidFill>
                  <a:srgbClr val="000000"/>
                </a:solidFill>
                <a:latin typeface="Trefoil Sans"/>
              </a:rPr>
              <a:t>Social Justice Seeker </a:t>
            </a:r>
          </a:p>
          <a:p>
            <a:pPr marL="342900" indent="-342900">
              <a:buFont typeface="Arial" panose="020B0604020202020204" pitchFamily="34" charset="0"/>
              <a:buChar char="•"/>
            </a:pPr>
            <a:r>
              <a:rPr lang="en-US" dirty="0">
                <a:solidFill>
                  <a:srgbClr val="000000"/>
                </a:solidFill>
              </a:rPr>
              <a:t>Virtual badge opportunities </a:t>
            </a:r>
          </a:p>
          <a:p>
            <a:pPr marL="342900" indent="-342900">
              <a:buFont typeface="Arial" panose="020B0604020202020204" pitchFamily="34" charset="0"/>
              <a:buChar char="•"/>
            </a:pPr>
            <a:r>
              <a:rPr lang="en-US" dirty="0">
                <a:solidFill>
                  <a:srgbClr val="000000"/>
                </a:solidFill>
              </a:rPr>
              <a:t>Girl Scout Day at Cedar Point &amp; more!</a:t>
            </a:r>
          </a:p>
          <a:p>
            <a:endParaRPr lang="en-US" sz="3600" b="1" dirty="0">
              <a:solidFill>
                <a:srgbClr val="000000"/>
              </a:solidFill>
            </a:endParaRPr>
          </a:p>
          <a:p>
            <a:pPr marL="342900" indent="-342900">
              <a:buFont typeface="Arial" panose="020B0604020202020204" pitchFamily="34" charset="0"/>
              <a:buChar char="•"/>
            </a:pPr>
            <a:endParaRPr lang="en-US" sz="3600" b="1" dirty="0">
              <a:solidFill>
                <a:srgbClr val="000000"/>
              </a:solidFill>
            </a:endParaRPr>
          </a:p>
          <a:p>
            <a:endParaRPr lang="en-US" dirty="0"/>
          </a:p>
        </p:txBody>
      </p:sp>
      <p:pic>
        <p:nvPicPr>
          <p:cNvPr id="4" name="Picture 6" descr="A picture containing text&#10;&#10;Description automatically generated">
            <a:extLst>
              <a:ext uri="{FF2B5EF4-FFF2-40B4-BE49-F238E27FC236}">
                <a16:creationId xmlns:a16="http://schemas.microsoft.com/office/drawing/2014/main" id="{3AA34F79-15B2-444C-B221-C3AD05B0FC13}"/>
              </a:ext>
            </a:extLst>
          </p:cNvPr>
          <p:cNvPicPr>
            <a:picLocks noChangeAspect="1"/>
          </p:cNvPicPr>
          <p:nvPr/>
        </p:nvPicPr>
        <p:blipFill>
          <a:blip r:embed="rId3"/>
          <a:stretch>
            <a:fillRect/>
          </a:stretch>
        </p:blipFill>
        <p:spPr>
          <a:xfrm>
            <a:off x="6692902" y="1320800"/>
            <a:ext cx="4286989" cy="2549364"/>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6880174C-CF93-42F9-AFED-F55E3B7DF7F7}"/>
              </a:ext>
            </a:extLst>
          </p:cNvPr>
          <p:cNvPicPr>
            <a:picLocks noChangeAspect="1"/>
          </p:cNvPicPr>
          <p:nvPr/>
        </p:nvPicPr>
        <p:blipFill>
          <a:blip r:embed="rId4"/>
          <a:stretch>
            <a:fillRect/>
          </a:stretch>
        </p:blipFill>
        <p:spPr>
          <a:xfrm>
            <a:off x="6692902" y="4814467"/>
            <a:ext cx="3465614" cy="1445465"/>
          </a:xfrm>
          <a:prstGeom prst="rect">
            <a:avLst/>
          </a:prstGeom>
        </p:spPr>
      </p:pic>
    </p:spTree>
    <p:extLst>
      <p:ext uri="{BB962C8B-B14F-4D97-AF65-F5344CB8AC3E}">
        <p14:creationId xmlns:p14="http://schemas.microsoft.com/office/powerpoint/2010/main" val="35290296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A664-A6F4-C842-9479-66B4D30C7747}"/>
              </a:ext>
            </a:extLst>
          </p:cNvPr>
          <p:cNvSpPr>
            <a:spLocks noGrp="1"/>
          </p:cNvSpPr>
          <p:nvPr>
            <p:ph type="title"/>
          </p:nvPr>
        </p:nvSpPr>
        <p:spPr/>
        <p:txBody>
          <a:bodyPr>
            <a:normAutofit/>
          </a:bodyPr>
          <a:lstStyle/>
          <a:p>
            <a:r>
              <a:rPr lang="en-US" b="1" dirty="0">
                <a:latin typeface="Trefoil Sans Light"/>
              </a:rPr>
              <a:t>Social Justice Seeker </a:t>
            </a:r>
          </a:p>
        </p:txBody>
      </p:sp>
      <p:sp>
        <p:nvSpPr>
          <p:cNvPr id="5" name="Subtitle 4">
            <a:extLst>
              <a:ext uri="{FF2B5EF4-FFF2-40B4-BE49-F238E27FC236}">
                <a16:creationId xmlns:a16="http://schemas.microsoft.com/office/drawing/2014/main" id="{1993E881-BE3C-4773-B9DB-0E4F80673221}"/>
              </a:ext>
            </a:extLst>
          </p:cNvPr>
          <p:cNvSpPr>
            <a:spLocks noGrp="1"/>
          </p:cNvSpPr>
          <p:nvPr>
            <p:ph type="subTitle" idx="1"/>
          </p:nvPr>
        </p:nvSpPr>
        <p:spPr>
          <a:xfrm>
            <a:off x="469900" y="1095829"/>
            <a:ext cx="11252200" cy="3918857"/>
          </a:xfrm>
        </p:spPr>
        <p:txBody>
          <a:bodyPr vert="horz" lIns="91440" tIns="45720" rIns="91440" bIns="45720" rtlCol="0" anchor="t">
            <a:normAutofit/>
          </a:bodyPr>
          <a:lstStyle/>
          <a:p>
            <a:r>
              <a:rPr lang="en-US" b="1" i="1" dirty="0">
                <a:latin typeface="Trefoil Sans Light"/>
              </a:rPr>
              <a:t>*Coming Soon* </a:t>
            </a:r>
            <a:br>
              <a:rPr lang="en-US" b="1" i="1" dirty="0">
                <a:latin typeface="Trefoil Sans Light"/>
              </a:rPr>
            </a:br>
            <a:endParaRPr lang="en-US" b="1" i="1" dirty="0">
              <a:solidFill>
                <a:srgbClr val="000000"/>
              </a:solidFill>
              <a:latin typeface="Trefoil Sans"/>
            </a:endParaRPr>
          </a:p>
          <a:p>
            <a:pPr marL="342900" indent="-342900">
              <a:buChar char="•"/>
            </a:pPr>
            <a:r>
              <a:rPr lang="en-US" sz="2800" dirty="0">
                <a:solidFill>
                  <a:srgbClr val="000000"/>
                </a:solidFill>
                <a:latin typeface="Trefoil Sans"/>
              </a:rPr>
              <a:t>Racial equity and social justice challenge for girls and adult volunteers</a:t>
            </a:r>
            <a:endParaRPr lang="en-US" sz="2800" dirty="0">
              <a:solidFill>
                <a:srgbClr val="000000"/>
              </a:solidFill>
            </a:endParaRPr>
          </a:p>
          <a:p>
            <a:pPr marL="342900" indent="-342900">
              <a:buChar char="•"/>
            </a:pPr>
            <a:r>
              <a:rPr lang="en-US" sz="2800" dirty="0">
                <a:latin typeface="Trefoil Sans"/>
              </a:rPr>
              <a:t>Launching in late spring 2021</a:t>
            </a:r>
          </a:p>
          <a:p>
            <a:pPr marL="342900" indent="-342900">
              <a:buChar char="•"/>
            </a:pPr>
            <a:r>
              <a:rPr lang="en-US" sz="2800" dirty="0">
                <a:solidFill>
                  <a:srgbClr val="000000"/>
                </a:solidFill>
                <a:latin typeface="Trefoil Sans"/>
              </a:rPr>
              <a:t>Content curated in partnership with the YWCA of Greater Cleveland</a:t>
            </a:r>
            <a:endParaRPr lang="en-US" sz="2800" dirty="0">
              <a:solidFill>
                <a:srgbClr val="000000"/>
              </a:solidFill>
            </a:endParaRPr>
          </a:p>
          <a:p>
            <a:pPr marL="342900" indent="-342900">
              <a:buFont typeface="Arial" panose="020B0604020202020204" pitchFamily="34" charset="0"/>
              <a:buChar char="•"/>
            </a:pPr>
            <a:r>
              <a:rPr lang="en-US" sz="2800" dirty="0">
                <a:solidFill>
                  <a:srgbClr val="000000"/>
                </a:solidFill>
                <a:latin typeface="Trefoil Sans"/>
              </a:rPr>
              <a:t>Multimedia approach to learning for girls and adults</a:t>
            </a:r>
            <a:endParaRPr lang="en-US" sz="2800" dirty="0">
              <a:solidFill>
                <a:srgbClr val="000000"/>
              </a:solidFill>
            </a:endParaRPr>
          </a:p>
          <a:p>
            <a:pPr marL="342900" indent="-342900">
              <a:buChar char="•"/>
            </a:pPr>
            <a:endParaRPr lang="en-US" b="1" dirty="0"/>
          </a:p>
          <a:p>
            <a:pPr marL="342900" indent="-342900">
              <a:buChar char="•"/>
            </a:pPr>
            <a:endParaRPr lang="en-US" b="1" dirty="0"/>
          </a:p>
          <a:p>
            <a:endParaRPr lang="en-US" dirty="0"/>
          </a:p>
        </p:txBody>
      </p:sp>
      <p:pic>
        <p:nvPicPr>
          <p:cNvPr id="2" name="Picture 5" descr="A picture containing circle&#10;&#10;Description automatically generated">
            <a:extLst>
              <a:ext uri="{FF2B5EF4-FFF2-40B4-BE49-F238E27FC236}">
                <a16:creationId xmlns:a16="http://schemas.microsoft.com/office/drawing/2014/main" id="{D8099892-8F83-498C-A583-B643DDC0D742}"/>
              </a:ext>
            </a:extLst>
          </p:cNvPr>
          <p:cNvPicPr>
            <a:picLocks noChangeAspect="1"/>
          </p:cNvPicPr>
          <p:nvPr/>
        </p:nvPicPr>
        <p:blipFill>
          <a:blip r:embed="rId3"/>
          <a:stretch>
            <a:fillRect/>
          </a:stretch>
        </p:blipFill>
        <p:spPr>
          <a:xfrm>
            <a:off x="7177883" y="3895722"/>
            <a:ext cx="4108861" cy="2658840"/>
          </a:xfrm>
          <a:prstGeom prst="rect">
            <a:avLst/>
          </a:prstGeom>
        </p:spPr>
      </p:pic>
    </p:spTree>
    <p:extLst>
      <p:ext uri="{BB962C8B-B14F-4D97-AF65-F5344CB8AC3E}">
        <p14:creationId xmlns:p14="http://schemas.microsoft.com/office/powerpoint/2010/main" val="2581587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58EF7C-9F39-8B43-A991-196A902AE6DB}"/>
              </a:ext>
            </a:extLst>
          </p:cNvPr>
          <p:cNvSpPr>
            <a:spLocks noGrp="1"/>
          </p:cNvSpPr>
          <p:nvPr>
            <p:ph idx="1"/>
          </p:nvPr>
        </p:nvSpPr>
        <p:spPr>
          <a:xfrm>
            <a:off x="399288" y="1213831"/>
            <a:ext cx="10515600" cy="4904359"/>
          </a:xfrm>
        </p:spPr>
        <p:txBody>
          <a:bodyPr>
            <a:normAutofit fontScale="70000" lnSpcReduction="20000"/>
          </a:bodyPr>
          <a:lstStyle/>
          <a:p>
            <a:r>
              <a:rPr lang="en-US" sz="3400" dirty="0"/>
              <a:t>GSNEO College Scholarships</a:t>
            </a:r>
          </a:p>
          <a:p>
            <a:pPr lvl="1"/>
            <a:r>
              <a:rPr lang="en-US" sz="3400" dirty="0"/>
              <a:t>$26,700 to 12 Girl Scouts</a:t>
            </a:r>
            <a:br>
              <a:rPr lang="en-US" sz="3400" dirty="0"/>
            </a:br>
            <a:endParaRPr lang="en-US" sz="3400" dirty="0"/>
          </a:p>
          <a:p>
            <a:r>
              <a:rPr lang="en-US" sz="3400" dirty="0"/>
              <a:t>Thomas J. &amp; Marjorie Gray Foundation</a:t>
            </a:r>
          </a:p>
          <a:p>
            <a:pPr lvl="1"/>
            <a:r>
              <a:rPr lang="en-US" sz="3400" dirty="0"/>
              <a:t>$4,300 to 1 Gold Award Girl Scout </a:t>
            </a:r>
          </a:p>
          <a:p>
            <a:endParaRPr lang="en-US" sz="3400" dirty="0"/>
          </a:p>
          <a:p>
            <a:r>
              <a:rPr lang="en-US" sz="3400" dirty="0"/>
              <a:t>NEW scholarship opportunity for Graduating Gold Award Girl Scouts from:</a:t>
            </a:r>
          </a:p>
          <a:p>
            <a:pPr lvl="1"/>
            <a:r>
              <a:rPr lang="en-US" sz="3400" dirty="0"/>
              <a:t> Jess &amp; Lillia – Gifts from Above</a:t>
            </a:r>
            <a:br>
              <a:rPr lang="en-US" sz="3400" dirty="0"/>
            </a:br>
            <a:endParaRPr lang="en-US" sz="3400" dirty="0"/>
          </a:p>
          <a:p>
            <a:r>
              <a:rPr lang="en-US" sz="3400" dirty="0"/>
              <a:t>Continuing scholarship opportunities from:</a:t>
            </a:r>
          </a:p>
          <a:p>
            <a:pPr lvl="1"/>
            <a:r>
              <a:rPr lang="en-US" sz="3400" dirty="0"/>
              <a:t>Baldwin Wallace University</a:t>
            </a:r>
          </a:p>
          <a:p>
            <a:pPr lvl="1"/>
            <a:r>
              <a:rPr lang="en-US" sz="3400" dirty="0"/>
              <a:t>Hiram College</a:t>
            </a:r>
          </a:p>
          <a:p>
            <a:pPr lvl="1"/>
            <a:r>
              <a:rPr lang="en-US" sz="3400" dirty="0"/>
              <a:t>Lake Erie College</a:t>
            </a:r>
          </a:p>
          <a:p>
            <a:pPr lvl="1"/>
            <a:r>
              <a:rPr lang="en-US" sz="3400" dirty="0"/>
              <a:t>University of Akron</a:t>
            </a:r>
            <a:br>
              <a:rPr lang="en-US" sz="3400" dirty="0"/>
            </a:br>
            <a:endParaRPr lang="en-US" sz="3400" dirty="0"/>
          </a:p>
          <a:p>
            <a:pPr lvl="1"/>
            <a:endParaRPr lang="en-US" dirty="0"/>
          </a:p>
        </p:txBody>
      </p:sp>
      <p:sp>
        <p:nvSpPr>
          <p:cNvPr id="3" name="Title 2">
            <a:extLst>
              <a:ext uri="{FF2B5EF4-FFF2-40B4-BE49-F238E27FC236}">
                <a16:creationId xmlns:a16="http://schemas.microsoft.com/office/drawing/2014/main" id="{398796DF-FA7A-434E-8F9C-DA7E8B3D2F70}"/>
              </a:ext>
            </a:extLst>
          </p:cNvPr>
          <p:cNvSpPr>
            <a:spLocks noGrp="1"/>
          </p:cNvSpPr>
          <p:nvPr>
            <p:ph type="title"/>
          </p:nvPr>
        </p:nvSpPr>
        <p:spPr>
          <a:xfrm>
            <a:off x="555172" y="143103"/>
            <a:ext cx="10515600" cy="478972"/>
          </a:xfrm>
        </p:spPr>
        <p:txBody>
          <a:bodyPr>
            <a:normAutofit fontScale="90000"/>
          </a:bodyPr>
          <a:lstStyle/>
          <a:p>
            <a:br>
              <a:rPr lang="en-US" dirty="0"/>
            </a:br>
            <a:r>
              <a:rPr lang="en-US" b="1" dirty="0">
                <a:latin typeface="Trefoil Sans"/>
              </a:rPr>
              <a:t>Graduating Senior Scholarships</a:t>
            </a:r>
          </a:p>
        </p:txBody>
      </p:sp>
      <p:pic>
        <p:nvPicPr>
          <p:cNvPr id="4" name="Picture 3">
            <a:extLst>
              <a:ext uri="{FF2B5EF4-FFF2-40B4-BE49-F238E27FC236}">
                <a16:creationId xmlns:a16="http://schemas.microsoft.com/office/drawing/2014/main" id="{6EA86B9D-C169-439F-898E-1C684C13391A}"/>
              </a:ext>
            </a:extLst>
          </p:cNvPr>
          <p:cNvPicPr>
            <a:picLocks noChangeAspect="1"/>
          </p:cNvPicPr>
          <p:nvPr/>
        </p:nvPicPr>
        <p:blipFill rotWithShape="1">
          <a:blip r:embed="rId3"/>
          <a:srcRect l="38462" t="24786" r="25801" b="40171"/>
          <a:stretch/>
        </p:blipFill>
        <p:spPr bwMode="auto">
          <a:xfrm>
            <a:off x="7860792" y="3666010"/>
            <a:ext cx="3931920" cy="21687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5643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55B9E-5B8F-42FC-AFD9-2C9A2B0CBD7F}"/>
              </a:ext>
            </a:extLst>
          </p:cNvPr>
          <p:cNvSpPr>
            <a:spLocks noGrp="1"/>
          </p:cNvSpPr>
          <p:nvPr>
            <p:ph type="ctrTitle"/>
          </p:nvPr>
        </p:nvSpPr>
        <p:spPr>
          <a:xfrm>
            <a:off x="3778250" y="3429000"/>
            <a:ext cx="8280400" cy="1826839"/>
          </a:xfrm>
        </p:spPr>
        <p:txBody>
          <a:bodyPr/>
          <a:lstStyle/>
          <a:p>
            <a:pPr algn="l"/>
            <a:r>
              <a:rPr lang="en-US" sz="6000" dirty="0"/>
              <a:t>Volunteer Support &amp; Services and Recruitment</a:t>
            </a:r>
          </a:p>
        </p:txBody>
      </p:sp>
    </p:spTree>
    <p:extLst>
      <p:ext uri="{BB962C8B-B14F-4D97-AF65-F5344CB8AC3E}">
        <p14:creationId xmlns:p14="http://schemas.microsoft.com/office/powerpoint/2010/main" val="2839162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C7542-C9D1-7943-874F-7B64915AA4CA}"/>
              </a:ext>
            </a:extLst>
          </p:cNvPr>
          <p:cNvSpPr>
            <a:spLocks noGrp="1"/>
          </p:cNvSpPr>
          <p:nvPr>
            <p:ph idx="1"/>
          </p:nvPr>
        </p:nvSpPr>
        <p:spPr>
          <a:xfrm>
            <a:off x="471345" y="649675"/>
            <a:ext cx="7736354" cy="2639866"/>
          </a:xfrm>
        </p:spPr>
        <p:txBody>
          <a:bodyPr/>
          <a:lstStyle/>
          <a:p>
            <a:pPr marL="0" indent="0" algn="l" rtl="0" fontAlgn="base">
              <a:buNone/>
            </a:pPr>
            <a:r>
              <a:rPr lang="en-US" b="0" i="0" u="none" strike="noStrike" dirty="0">
                <a:solidFill>
                  <a:srgbClr val="000000"/>
                </a:solidFill>
                <a:effectLst/>
                <a:latin typeface="Trefoil Sans" panose="020B0000000000000000"/>
              </a:rPr>
              <a:t>Starting April 1 from GSUSA: </a:t>
            </a:r>
            <a:r>
              <a:rPr lang="en-US" b="0" i="0" dirty="0">
                <a:solidFill>
                  <a:srgbClr val="000000"/>
                </a:solidFill>
                <a:effectLst/>
                <a:latin typeface="Trefoil Sans" panose="020B0000000000000000"/>
              </a:rPr>
              <a:t>​</a:t>
            </a:r>
          </a:p>
          <a:p>
            <a:pPr algn="l" rtl="0" fontAlgn="base">
              <a:buFont typeface="Arial" panose="020B0604020202020204" pitchFamily="34" charset="0"/>
              <a:buChar char="•"/>
            </a:pPr>
            <a:r>
              <a:rPr lang="en-US" b="0" i="0" u="none" strike="noStrike" dirty="0">
                <a:solidFill>
                  <a:srgbClr val="000000"/>
                </a:solidFill>
                <a:effectLst/>
                <a:latin typeface="Trefoil Sans" panose="020B0000000000000000"/>
              </a:rPr>
              <a:t>Social media frames</a:t>
            </a:r>
            <a:r>
              <a:rPr lang="en-US" b="0" i="0" dirty="0">
                <a:solidFill>
                  <a:srgbClr val="000000"/>
                </a:solidFill>
                <a:effectLst/>
                <a:latin typeface="Trefoil Sans" panose="020B0000000000000000"/>
              </a:rPr>
              <a:t>​</a:t>
            </a:r>
          </a:p>
          <a:p>
            <a:r>
              <a:rPr lang="en-US" dirty="0">
                <a:solidFill>
                  <a:srgbClr val="000000"/>
                </a:solidFill>
                <a:latin typeface="Trefoil Sans" panose="020B0000000000000000"/>
              </a:rPr>
              <a:t>Thank you card templates​</a:t>
            </a:r>
          </a:p>
          <a:p>
            <a:r>
              <a:rPr lang="en-US" dirty="0">
                <a:solidFill>
                  <a:srgbClr val="000000"/>
                </a:solidFill>
                <a:latin typeface="Trefoil Sans" panose="020B0000000000000000"/>
              </a:rPr>
              <a:t>Video from National CEO, Judith Batty </a:t>
            </a:r>
          </a:p>
          <a:p>
            <a:r>
              <a:rPr lang="en-US" dirty="0">
                <a:solidFill>
                  <a:srgbClr val="000000"/>
                </a:solidFill>
                <a:latin typeface="Trefoil Sans" panose="020B0000000000000000"/>
              </a:rPr>
              <a:t>Discount code for Girl Scout Shop​</a:t>
            </a:r>
            <a:endParaRPr lang="en-US" dirty="0">
              <a:latin typeface="Trefoil Sans" panose="020B0000000000000000"/>
            </a:endParaRPr>
          </a:p>
        </p:txBody>
      </p:sp>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a:xfrm>
            <a:off x="724911" y="389377"/>
            <a:ext cx="7736354" cy="306515"/>
          </a:xfrm>
        </p:spPr>
        <p:txBody>
          <a:bodyPr>
            <a:normAutofit fontScale="90000"/>
          </a:bodyPr>
          <a:lstStyle/>
          <a:p>
            <a:r>
              <a:rPr lang="en-US" b="0" i="0" dirty="0">
                <a:solidFill>
                  <a:srgbClr val="FFFFFF"/>
                </a:solidFill>
                <a:effectLst/>
                <a:latin typeface="Trefoil Sans" panose="020B0000000000000000"/>
              </a:rPr>
              <a:t>Volunteer Appreciation Month</a:t>
            </a:r>
            <a:endParaRPr lang="en-US" dirty="0"/>
          </a:p>
        </p:txBody>
      </p:sp>
      <p:pic>
        <p:nvPicPr>
          <p:cNvPr id="1026" name="Picture 2">
            <a:extLst>
              <a:ext uri="{FF2B5EF4-FFF2-40B4-BE49-F238E27FC236}">
                <a16:creationId xmlns:a16="http://schemas.microsoft.com/office/drawing/2014/main" id="{22A406D4-1A5B-4F48-A53E-A47447A08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45" y="3727544"/>
            <a:ext cx="4899586" cy="2136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DE8D95-1E5E-4097-ABE6-1DC4E808B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039" y="3727544"/>
            <a:ext cx="2617660" cy="2635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23671F-B09C-4827-A104-E759FBD1A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6807" y="3229488"/>
            <a:ext cx="3697188" cy="3012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0449051-BE09-4235-B68A-F948DE3D90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1780" y="282851"/>
            <a:ext cx="4727316" cy="263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71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796DF-FA7A-434E-8F9C-DA7E8B3D2F70}"/>
              </a:ext>
            </a:extLst>
          </p:cNvPr>
          <p:cNvSpPr>
            <a:spLocks noGrp="1"/>
          </p:cNvSpPr>
          <p:nvPr>
            <p:ph type="title"/>
          </p:nvPr>
        </p:nvSpPr>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Volunteer Recognition 2020</a:t>
            </a:r>
          </a:p>
        </p:txBody>
      </p:sp>
      <p:pic>
        <p:nvPicPr>
          <p:cNvPr id="15" name="Picture 14" descr="A picture containing text, floor, indoor, ceiling&#10;&#10;Description automatically generated">
            <a:extLst>
              <a:ext uri="{FF2B5EF4-FFF2-40B4-BE49-F238E27FC236}">
                <a16:creationId xmlns:a16="http://schemas.microsoft.com/office/drawing/2014/main" id="{2B2DA25B-F5C3-46E5-AB90-204FAEE4DF9C}"/>
              </a:ext>
            </a:extLst>
          </p:cNvPr>
          <p:cNvPicPr>
            <a:picLocks noChangeAspect="1"/>
          </p:cNvPicPr>
          <p:nvPr/>
        </p:nvPicPr>
        <p:blipFill rotWithShape="1">
          <a:blip r:embed="rId3"/>
          <a:srcRect l="7294" r="1492" b="-1"/>
          <a:stretch/>
        </p:blipFill>
        <p:spPr>
          <a:xfrm>
            <a:off x="317635" y="321733"/>
            <a:ext cx="4151681" cy="3026834"/>
          </a:xfrm>
          <a:prstGeom prst="rect">
            <a:avLst/>
          </a:prstGeom>
        </p:spPr>
      </p:pic>
      <p:pic>
        <p:nvPicPr>
          <p:cNvPr id="11" name="Picture 10" descr="A group of people in a room&#10;&#10;Description automatically generated with low confidence">
            <a:extLst>
              <a:ext uri="{FF2B5EF4-FFF2-40B4-BE49-F238E27FC236}">
                <a16:creationId xmlns:a16="http://schemas.microsoft.com/office/drawing/2014/main" id="{5086AE3E-0782-4C7E-BC1A-EC476D797734}"/>
              </a:ext>
            </a:extLst>
          </p:cNvPr>
          <p:cNvPicPr>
            <a:picLocks noChangeAspect="1"/>
          </p:cNvPicPr>
          <p:nvPr/>
        </p:nvPicPr>
        <p:blipFill rotWithShape="1">
          <a:blip r:embed="rId4"/>
          <a:srcRect t="27741" r="-3" b="15957"/>
          <a:stretch/>
        </p:blipFill>
        <p:spPr>
          <a:xfrm>
            <a:off x="4638955" y="321733"/>
            <a:ext cx="3539976" cy="2985818"/>
          </a:xfrm>
          <a:prstGeom prst="rect">
            <a:avLst/>
          </a:prstGeom>
        </p:spPr>
      </p:pic>
      <p:pic>
        <p:nvPicPr>
          <p:cNvPr id="13" name="Picture 12" descr="A group of people in a room&#10;&#10;Description automatically generated with medium confidence">
            <a:extLst>
              <a:ext uri="{FF2B5EF4-FFF2-40B4-BE49-F238E27FC236}">
                <a16:creationId xmlns:a16="http://schemas.microsoft.com/office/drawing/2014/main" id="{D4D281C3-B4C5-4AF2-BD63-42339ED19A8E}"/>
              </a:ext>
            </a:extLst>
          </p:cNvPr>
          <p:cNvPicPr>
            <a:picLocks noChangeAspect="1"/>
          </p:cNvPicPr>
          <p:nvPr/>
        </p:nvPicPr>
        <p:blipFill rotWithShape="1">
          <a:blip r:embed="rId5"/>
          <a:srcRect l="12406" r="8555" b="1"/>
          <a:stretch/>
        </p:blipFill>
        <p:spPr>
          <a:xfrm>
            <a:off x="8348570" y="321734"/>
            <a:ext cx="3535590" cy="2985818"/>
          </a:xfrm>
          <a:prstGeom prst="rect">
            <a:avLst/>
          </a:prstGeom>
        </p:spPr>
      </p:pic>
      <p:pic>
        <p:nvPicPr>
          <p:cNvPr id="17" name="Picture 16" descr="A picture containing indoor, floor, person, ceiling&#10;&#10;Description automatically generated">
            <a:extLst>
              <a:ext uri="{FF2B5EF4-FFF2-40B4-BE49-F238E27FC236}">
                <a16:creationId xmlns:a16="http://schemas.microsoft.com/office/drawing/2014/main" id="{C39F52D5-C649-41EF-B6F3-6EB8E12FBE46}"/>
              </a:ext>
            </a:extLst>
          </p:cNvPr>
          <p:cNvPicPr>
            <a:picLocks noChangeAspect="1"/>
          </p:cNvPicPr>
          <p:nvPr/>
        </p:nvPicPr>
        <p:blipFill rotWithShape="1">
          <a:blip r:embed="rId6"/>
          <a:srcRect l="6456" r="1791" b="-4"/>
          <a:stretch/>
        </p:blipFill>
        <p:spPr>
          <a:xfrm>
            <a:off x="317635" y="3509433"/>
            <a:ext cx="4160452" cy="3026833"/>
          </a:xfrm>
          <a:prstGeom prst="rect">
            <a:avLst/>
          </a:prstGeom>
        </p:spPr>
      </p:pic>
      <p:sp>
        <p:nvSpPr>
          <p:cNvPr id="35" name="TextBox 34">
            <a:extLst>
              <a:ext uri="{FF2B5EF4-FFF2-40B4-BE49-F238E27FC236}">
                <a16:creationId xmlns:a16="http://schemas.microsoft.com/office/drawing/2014/main" id="{6FC0DAC3-2A2B-4456-A184-CD75F0D0312E}"/>
              </a:ext>
            </a:extLst>
          </p:cNvPr>
          <p:cNvSpPr txBox="1"/>
          <p:nvPr/>
        </p:nvSpPr>
        <p:spPr>
          <a:xfrm>
            <a:off x="5882185" y="5745707"/>
            <a:ext cx="5036024" cy="369332"/>
          </a:xfrm>
          <a:prstGeom prst="rect">
            <a:avLst/>
          </a:prstGeom>
          <a:noFill/>
        </p:spPr>
        <p:txBody>
          <a:bodyPr wrap="square" rtlCol="0">
            <a:spAutoFit/>
          </a:bodyPr>
          <a:lstStyle/>
          <a:p>
            <a:pPr algn="ctr"/>
            <a:r>
              <a:rPr lang="en-US" dirty="0">
                <a:solidFill>
                  <a:schemeClr val="bg1"/>
                </a:solidFill>
              </a:rPr>
              <a:t>Save the Date: November 13, 2021</a:t>
            </a:r>
          </a:p>
        </p:txBody>
      </p:sp>
      <p:sp>
        <p:nvSpPr>
          <p:cNvPr id="12" name="Rectangle 21">
            <a:extLst>
              <a:ext uri="{FF2B5EF4-FFF2-40B4-BE49-F238E27FC236}">
                <a16:creationId xmlns:a16="http://schemas.microsoft.com/office/drawing/2014/main" id="{51FF1FB9-5864-4F77-B9DE-4384F5BF4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60757" y="36623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2">
            <a:extLst>
              <a:ext uri="{FF2B5EF4-FFF2-40B4-BE49-F238E27FC236}">
                <a16:creationId xmlns:a16="http://schemas.microsoft.com/office/drawing/2014/main" id="{9B6FBE54-A627-41D3-8401-DAB4E458C015}"/>
              </a:ext>
            </a:extLst>
          </p:cNvPr>
          <p:cNvSpPr txBox="1">
            <a:spLocks/>
          </p:cNvSpPr>
          <p:nvPr/>
        </p:nvSpPr>
        <p:spPr>
          <a:xfrm>
            <a:off x="5174221" y="3965354"/>
            <a:ext cx="6465287"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i="0" kern="1200">
                <a:solidFill>
                  <a:schemeClr val="tx1"/>
                </a:solidFill>
                <a:latin typeface="Trefoil Sans" panose="020B0000000000000000" pitchFamily="34" charset="0"/>
                <a:ea typeface="+mj-ea"/>
                <a:cs typeface="+mj-cs"/>
              </a:defRPr>
            </a:lvl1pPr>
          </a:lstStyle>
          <a:p>
            <a:pPr algn="ctr"/>
            <a:r>
              <a:rPr lang="en-US" sz="4800" dirty="0">
                <a:solidFill>
                  <a:srgbClr val="FFFFFF"/>
                </a:solidFill>
                <a:latin typeface="Trefoil Sans" panose="020B0000000000000000"/>
              </a:rPr>
              <a:t>Volunteer Recognition 2020</a:t>
            </a:r>
          </a:p>
        </p:txBody>
      </p:sp>
      <p:cxnSp>
        <p:nvCxnSpPr>
          <p:cNvPr id="16" name="Straight Connector 23">
            <a:extLst>
              <a:ext uri="{FF2B5EF4-FFF2-40B4-BE49-F238E27FC236}">
                <a16:creationId xmlns:a16="http://schemas.microsoft.com/office/drawing/2014/main" id="{C988D4E3-FE68-4C8D-A10E-7F8B5E8514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90687" y="55954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3562A4C-2ECD-4182-9A6C-78F9DA0FF32F}"/>
              </a:ext>
            </a:extLst>
          </p:cNvPr>
          <p:cNvSpPr txBox="1"/>
          <p:nvPr/>
        </p:nvSpPr>
        <p:spPr>
          <a:xfrm>
            <a:off x="6034585" y="5898107"/>
            <a:ext cx="5036024" cy="369332"/>
          </a:xfrm>
          <a:prstGeom prst="rect">
            <a:avLst/>
          </a:prstGeom>
          <a:noFill/>
        </p:spPr>
        <p:txBody>
          <a:bodyPr wrap="square" rtlCol="0">
            <a:spAutoFit/>
          </a:bodyPr>
          <a:lstStyle/>
          <a:p>
            <a:pPr algn="ctr"/>
            <a:r>
              <a:rPr lang="en-US" dirty="0">
                <a:solidFill>
                  <a:schemeClr val="bg1"/>
                </a:solidFill>
                <a:latin typeface="Trefoil Sans" panose="020B0000000000000000"/>
              </a:rPr>
              <a:t>Save the Date: November 13, 2021</a:t>
            </a:r>
          </a:p>
        </p:txBody>
      </p:sp>
    </p:spTree>
    <p:extLst>
      <p:ext uri="{BB962C8B-B14F-4D97-AF65-F5344CB8AC3E}">
        <p14:creationId xmlns:p14="http://schemas.microsoft.com/office/powerpoint/2010/main" val="1961139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929FFB3B-22F0-4DCF-8695-83BA707E0E28}"/>
              </a:ext>
            </a:extLst>
          </p:cNvPr>
          <p:cNvPicPr>
            <a:picLocks noGrp="1" noChangeAspect="1"/>
          </p:cNvPicPr>
          <p:nvPr>
            <p:ph idx="1"/>
          </p:nvPr>
        </p:nvPicPr>
        <p:blipFill rotWithShape="1">
          <a:blip r:embed="rId3"/>
          <a:srcRect l="4016" t="3260" r="2547" b="3267"/>
          <a:stretch/>
        </p:blipFill>
        <p:spPr>
          <a:xfrm>
            <a:off x="665175" y="1209674"/>
            <a:ext cx="10861649" cy="4772026"/>
          </a:xfrm>
        </p:spPr>
      </p:pic>
    </p:spTree>
    <p:extLst>
      <p:ext uri="{BB962C8B-B14F-4D97-AF65-F5344CB8AC3E}">
        <p14:creationId xmlns:p14="http://schemas.microsoft.com/office/powerpoint/2010/main" val="3012280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819DA-E4DF-40D7-9E1A-38812C27A876}"/>
              </a:ext>
            </a:extLst>
          </p:cNvPr>
          <p:cNvSpPr>
            <a:spLocks noGrp="1"/>
          </p:cNvSpPr>
          <p:nvPr>
            <p:ph type="title"/>
          </p:nvPr>
        </p:nvSpPr>
        <p:spPr>
          <a:xfrm>
            <a:off x="555172" y="328314"/>
            <a:ext cx="10515600" cy="478972"/>
          </a:xfrm>
        </p:spPr>
        <p:txBody>
          <a:bodyPr>
            <a:noAutofit/>
          </a:bodyPr>
          <a:lstStyle/>
          <a:p>
            <a:r>
              <a:rPr lang="en-US" sz="3200" b="1" dirty="0"/>
              <a:t>Recruitment</a:t>
            </a:r>
          </a:p>
        </p:txBody>
      </p:sp>
      <p:sp>
        <p:nvSpPr>
          <p:cNvPr id="5" name="TextBox 4">
            <a:extLst>
              <a:ext uri="{FF2B5EF4-FFF2-40B4-BE49-F238E27FC236}">
                <a16:creationId xmlns:a16="http://schemas.microsoft.com/office/drawing/2014/main" id="{BF346967-6984-4566-86B6-90E10D4102FA}"/>
              </a:ext>
            </a:extLst>
          </p:cNvPr>
          <p:cNvSpPr txBox="1"/>
          <p:nvPr/>
        </p:nvSpPr>
        <p:spPr>
          <a:xfrm>
            <a:off x="555172" y="1028343"/>
            <a:ext cx="10119796" cy="4801314"/>
          </a:xfrm>
          <a:prstGeom prst="rect">
            <a:avLst/>
          </a:prstGeom>
          <a:noFill/>
        </p:spPr>
        <p:txBody>
          <a:bodyPr wrap="square" rtlCol="0">
            <a:spAutoFit/>
          </a:bodyPr>
          <a:lstStyle/>
          <a:p>
            <a:pPr algn="l" rtl="0" fontAlgn="base"/>
            <a:r>
              <a:rPr lang="en-US" sz="3200" b="1" i="0" u="none" strike="noStrike" dirty="0">
                <a:solidFill>
                  <a:srgbClr val="000000"/>
                </a:solidFill>
                <a:effectLst/>
                <a:latin typeface="Trefoil Sans Black"/>
                <a:cs typeface="Times New Roman" panose="02020603050405020304" pitchFamily="18" charset="0"/>
              </a:rPr>
              <a:t>2019-2020 Goal</a:t>
            </a:r>
            <a:r>
              <a:rPr lang="en-US" sz="3200" b="0" i="0" u="none" strike="noStrike" dirty="0">
                <a:solidFill>
                  <a:srgbClr val="000000"/>
                </a:solidFill>
                <a:effectLst/>
                <a:latin typeface="Trefoil Sans Black"/>
                <a:cs typeface="Times New Roman" panose="02020603050405020304" pitchFamily="18" charset="0"/>
              </a:rPr>
              <a:t>: 7,000 new girls in traditional volunteer-led troops </a:t>
            </a:r>
            <a:r>
              <a:rPr lang="en-US" sz="3200" b="0" i="0" dirty="0">
                <a:solidFill>
                  <a:srgbClr val="000000"/>
                </a:solidFill>
                <a:effectLst/>
                <a:latin typeface="Trefoil Sans Black"/>
                <a:cs typeface="Times New Roman" panose="02020603050405020304" pitchFamily="18" charset="0"/>
              </a:rPr>
              <a:t>​</a:t>
            </a:r>
          </a:p>
          <a:p>
            <a:pPr algn="l" rtl="0" fontAlgn="base"/>
            <a:r>
              <a:rPr lang="en-US" sz="3200" b="1" i="0" u="none" strike="noStrike" dirty="0">
                <a:solidFill>
                  <a:srgbClr val="000000"/>
                </a:solidFill>
                <a:effectLst/>
                <a:latin typeface="Trefoil Sans Black"/>
                <a:cs typeface="Times New Roman" panose="02020603050405020304" pitchFamily="18" charset="0"/>
              </a:rPr>
              <a:t>2019-2020 Actual</a:t>
            </a:r>
            <a:r>
              <a:rPr lang="en-US" sz="3200" b="0" i="0" u="none" strike="noStrike" dirty="0">
                <a:solidFill>
                  <a:srgbClr val="000000"/>
                </a:solidFill>
                <a:effectLst/>
                <a:latin typeface="Trefoil Sans Black"/>
                <a:cs typeface="Times New Roman" panose="02020603050405020304" pitchFamily="18" charset="0"/>
              </a:rPr>
              <a:t>: 4,884 (2,116 short of goal)</a:t>
            </a:r>
            <a:r>
              <a:rPr lang="en-US" sz="3200" b="0" i="0" dirty="0">
                <a:solidFill>
                  <a:srgbClr val="000000"/>
                </a:solidFill>
                <a:effectLst/>
                <a:latin typeface="Trefoil Sans Black"/>
                <a:cs typeface="Times New Roman" panose="02020603050405020304" pitchFamily="18" charset="0"/>
              </a:rPr>
              <a:t>​</a:t>
            </a:r>
          </a:p>
          <a:p>
            <a:pPr marL="342900" indent="-342900" algn="l" rtl="0" fontAlgn="base">
              <a:buFont typeface="Arial" panose="020B0604020202020204" pitchFamily="34" charset="0"/>
              <a:buChar char="•"/>
            </a:pPr>
            <a:r>
              <a:rPr lang="en-US" sz="3200" b="0" i="0" u="none" strike="noStrike" dirty="0">
                <a:solidFill>
                  <a:srgbClr val="000000"/>
                </a:solidFill>
                <a:effectLst/>
                <a:latin typeface="Trefoil Sans Black"/>
                <a:cs typeface="Times New Roman" panose="02020603050405020304" pitchFamily="18" charset="0"/>
              </a:rPr>
              <a:t>Leveraged Extended Year Membership targeting pre-k families</a:t>
            </a:r>
            <a:r>
              <a:rPr lang="en-US" sz="3200" b="0" i="0" dirty="0">
                <a:solidFill>
                  <a:srgbClr val="000000"/>
                </a:solidFill>
                <a:effectLst/>
                <a:latin typeface="Trefoil Sans Black"/>
                <a:cs typeface="Times New Roman" panose="02020603050405020304" pitchFamily="18" charset="0"/>
              </a:rPr>
              <a:t>​</a:t>
            </a:r>
          </a:p>
          <a:p>
            <a:pPr marL="342900" indent="-342900" algn="l" rtl="0" fontAlgn="base">
              <a:buFont typeface="Arial" panose="020B0604020202020204" pitchFamily="34" charset="0"/>
              <a:buChar char="•"/>
            </a:pPr>
            <a:r>
              <a:rPr lang="en-US" sz="3200" b="0" i="0" u="none" strike="noStrike" dirty="0">
                <a:solidFill>
                  <a:srgbClr val="000000"/>
                </a:solidFill>
                <a:effectLst/>
                <a:latin typeface="Trefoil Sans Black"/>
                <a:cs typeface="Times New Roman" panose="02020603050405020304" pitchFamily="18" charset="0"/>
              </a:rPr>
              <a:t>A blend of staff-led virtual and in-person events</a:t>
            </a:r>
            <a:r>
              <a:rPr lang="en-US" sz="3200" b="0" i="0" dirty="0">
                <a:solidFill>
                  <a:srgbClr val="000000"/>
                </a:solidFill>
                <a:effectLst/>
                <a:latin typeface="Trefoil Sans Black"/>
                <a:cs typeface="Times New Roman" panose="02020603050405020304" pitchFamily="18" charset="0"/>
              </a:rPr>
              <a:t>​</a:t>
            </a:r>
          </a:p>
          <a:p>
            <a:pPr marL="342900" indent="-342900" algn="l" rtl="0" fontAlgn="base">
              <a:buFont typeface="Arial" panose="020B0604020202020204" pitchFamily="34" charset="0"/>
              <a:buChar char="•"/>
            </a:pPr>
            <a:r>
              <a:rPr lang="en-US" sz="3200" b="0" i="0" u="none" strike="noStrike" dirty="0">
                <a:solidFill>
                  <a:srgbClr val="000000"/>
                </a:solidFill>
                <a:effectLst/>
                <a:latin typeface="Trefoil Sans Black"/>
                <a:cs typeface="Times New Roman" panose="02020603050405020304" pitchFamily="18" charset="0"/>
              </a:rPr>
              <a:t>Targeted marketing </a:t>
            </a:r>
            <a:r>
              <a:rPr lang="en-US" sz="3200" b="0" i="0" dirty="0">
                <a:solidFill>
                  <a:srgbClr val="000000"/>
                </a:solidFill>
                <a:effectLst/>
                <a:latin typeface="Trefoil Sans Black"/>
                <a:cs typeface="Times New Roman" panose="02020603050405020304" pitchFamily="18" charset="0"/>
              </a:rPr>
              <a:t>​</a:t>
            </a:r>
          </a:p>
          <a:p>
            <a:pPr marL="342900" indent="-342900" algn="l" rtl="0" fontAlgn="base">
              <a:buFont typeface="Arial" panose="020B0604020202020204" pitchFamily="34" charset="0"/>
              <a:buChar char="•"/>
            </a:pPr>
            <a:r>
              <a:rPr lang="en-US" sz="3200" b="0" i="0" u="none" strike="noStrike" dirty="0">
                <a:solidFill>
                  <a:srgbClr val="000000"/>
                </a:solidFill>
                <a:effectLst/>
                <a:latin typeface="Trefoil Sans Black"/>
                <a:cs typeface="Times New Roman" panose="02020603050405020304" pitchFamily="18" charset="0"/>
              </a:rPr>
              <a:t>Digital advertising</a:t>
            </a:r>
            <a:r>
              <a:rPr lang="en-US" sz="3200" b="0" i="0" dirty="0">
                <a:solidFill>
                  <a:srgbClr val="000000"/>
                </a:solidFill>
                <a:effectLst/>
                <a:latin typeface="Trefoil Sans Black"/>
                <a:cs typeface="Times New Roman" panose="02020603050405020304" pitchFamily="18" charset="0"/>
              </a:rPr>
              <a:t>​</a:t>
            </a:r>
          </a:p>
          <a:p>
            <a:pPr marL="342900" indent="-342900" algn="l" rtl="0" fontAlgn="base">
              <a:buFont typeface="Arial" panose="020B0604020202020204" pitchFamily="34" charset="0"/>
              <a:buChar char="•"/>
            </a:pPr>
            <a:r>
              <a:rPr lang="en-US" sz="3200" b="0" i="0" u="none" strike="noStrike" dirty="0">
                <a:solidFill>
                  <a:srgbClr val="000000"/>
                </a:solidFill>
                <a:effectLst/>
                <a:latin typeface="Trefoil Sans Black"/>
                <a:cs typeface="Times New Roman" panose="02020603050405020304" pitchFamily="18" charset="0"/>
              </a:rPr>
              <a:t>Boosted Facebook events</a:t>
            </a:r>
            <a:r>
              <a:rPr lang="en-US" sz="3200" b="0" i="0" dirty="0">
                <a:solidFill>
                  <a:srgbClr val="000000"/>
                </a:solidFill>
                <a:effectLst/>
                <a:latin typeface="Trefoil Sans Black"/>
                <a:cs typeface="Times New Roman" panose="02020603050405020304" pitchFamily="18" charset="0"/>
              </a:rPr>
              <a:t>​</a:t>
            </a:r>
          </a:p>
          <a:p>
            <a:endParaRPr lang="en-US" dirty="0"/>
          </a:p>
        </p:txBody>
      </p:sp>
      <p:pic>
        <p:nvPicPr>
          <p:cNvPr id="6" name="Picture 5">
            <a:extLst>
              <a:ext uri="{FF2B5EF4-FFF2-40B4-BE49-F238E27FC236}">
                <a16:creationId xmlns:a16="http://schemas.microsoft.com/office/drawing/2014/main" id="{1B9E3B90-8FFB-4F36-9A67-4250CB705977}"/>
              </a:ext>
            </a:extLst>
          </p:cNvPr>
          <p:cNvPicPr>
            <a:picLocks noChangeAspect="1"/>
          </p:cNvPicPr>
          <p:nvPr/>
        </p:nvPicPr>
        <p:blipFill>
          <a:blip r:embed="rId3"/>
          <a:stretch>
            <a:fillRect/>
          </a:stretch>
        </p:blipFill>
        <p:spPr>
          <a:xfrm>
            <a:off x="8993254" y="3641419"/>
            <a:ext cx="2309602" cy="2409295"/>
          </a:xfrm>
          <a:prstGeom prst="rect">
            <a:avLst/>
          </a:prstGeom>
        </p:spPr>
      </p:pic>
    </p:spTree>
    <p:extLst>
      <p:ext uri="{BB962C8B-B14F-4D97-AF65-F5344CB8AC3E}">
        <p14:creationId xmlns:p14="http://schemas.microsoft.com/office/powerpoint/2010/main" val="3625968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819DA-E4DF-40D7-9E1A-38812C27A876}"/>
              </a:ext>
            </a:extLst>
          </p:cNvPr>
          <p:cNvSpPr>
            <a:spLocks noGrp="1"/>
          </p:cNvSpPr>
          <p:nvPr>
            <p:ph type="title"/>
          </p:nvPr>
        </p:nvSpPr>
        <p:spPr>
          <a:xfrm>
            <a:off x="555172" y="328314"/>
            <a:ext cx="10515600" cy="478972"/>
          </a:xfrm>
        </p:spPr>
        <p:txBody>
          <a:bodyPr>
            <a:noAutofit/>
          </a:bodyPr>
          <a:lstStyle/>
          <a:p>
            <a:r>
              <a:rPr lang="en-US" sz="3200" b="1" dirty="0"/>
              <a:t>Recruitment</a:t>
            </a:r>
          </a:p>
        </p:txBody>
      </p:sp>
      <p:sp>
        <p:nvSpPr>
          <p:cNvPr id="5" name="TextBox 4">
            <a:extLst>
              <a:ext uri="{FF2B5EF4-FFF2-40B4-BE49-F238E27FC236}">
                <a16:creationId xmlns:a16="http://schemas.microsoft.com/office/drawing/2014/main" id="{BF346967-6984-4566-86B6-90E10D4102FA}"/>
              </a:ext>
            </a:extLst>
          </p:cNvPr>
          <p:cNvSpPr txBox="1"/>
          <p:nvPr/>
        </p:nvSpPr>
        <p:spPr>
          <a:xfrm>
            <a:off x="555172" y="955746"/>
            <a:ext cx="10119796" cy="2523768"/>
          </a:xfrm>
          <a:prstGeom prst="rect">
            <a:avLst/>
          </a:prstGeom>
          <a:noFill/>
        </p:spPr>
        <p:txBody>
          <a:bodyPr wrap="square" rtlCol="0">
            <a:spAutoFit/>
          </a:bodyPr>
          <a:lstStyle/>
          <a:p>
            <a:pPr fontAlgn="base"/>
            <a:r>
              <a:rPr lang="en-US" sz="2800" b="1" dirty="0">
                <a:solidFill>
                  <a:srgbClr val="000000"/>
                </a:solidFill>
                <a:latin typeface="Trefoil Sans Black"/>
                <a:cs typeface="Times New Roman" panose="02020603050405020304" pitchFamily="18" charset="0"/>
              </a:rPr>
              <a:t>Faced recruitment challenges with COVID19 pandemic</a:t>
            </a:r>
            <a:r>
              <a:rPr lang="en-US" sz="2800" dirty="0">
                <a:solidFill>
                  <a:srgbClr val="000000"/>
                </a:solidFill>
                <a:latin typeface="Trefoil Sans Black"/>
                <a:cs typeface="Times New Roman" panose="02020603050405020304" pitchFamily="18" charset="0"/>
              </a:rPr>
              <a:t>:​</a:t>
            </a:r>
          </a:p>
          <a:p>
            <a:pPr algn="l" rtl="0" fontAlgn="base"/>
            <a:r>
              <a:rPr lang="en-US" sz="2800" b="0" i="0" u="none" strike="noStrike" dirty="0">
                <a:solidFill>
                  <a:srgbClr val="000000"/>
                </a:solidFill>
                <a:effectLst/>
                <a:latin typeface="Trefoil Sans Black"/>
                <a:cs typeface="Times New Roman" panose="02020603050405020304" pitchFamily="18" charset="0"/>
              </a:rPr>
              <a:t>-community partnerships</a:t>
            </a:r>
            <a:r>
              <a:rPr lang="en-US" sz="2800" b="0" i="0" dirty="0">
                <a:solidFill>
                  <a:srgbClr val="000000"/>
                </a:solidFill>
                <a:effectLst/>
                <a:latin typeface="Trefoil Sans Black"/>
                <a:cs typeface="Times New Roman" panose="02020603050405020304" pitchFamily="18" charset="0"/>
              </a:rPr>
              <a:t>​</a:t>
            </a:r>
          </a:p>
          <a:p>
            <a:pPr algn="l" rtl="0" fontAlgn="base"/>
            <a:r>
              <a:rPr lang="en-US" sz="2800" b="0" i="0" u="none" strike="noStrike" dirty="0">
                <a:solidFill>
                  <a:srgbClr val="000000"/>
                </a:solidFill>
                <a:effectLst/>
                <a:latin typeface="Trefoil Sans Black"/>
                <a:cs typeface="Times New Roman" panose="02020603050405020304" pitchFamily="18" charset="0"/>
              </a:rPr>
              <a:t>-ability to meet in schools, libraries, houses of worship</a:t>
            </a:r>
            <a:r>
              <a:rPr lang="en-US" sz="2800" b="0" i="0" dirty="0">
                <a:solidFill>
                  <a:srgbClr val="000000"/>
                </a:solidFill>
                <a:effectLst/>
                <a:latin typeface="Trefoil Sans Black"/>
                <a:cs typeface="Times New Roman" panose="02020603050405020304" pitchFamily="18" charset="0"/>
              </a:rPr>
              <a:t>​</a:t>
            </a:r>
          </a:p>
          <a:p>
            <a:pPr algn="l" rtl="0" fontAlgn="base"/>
            <a:r>
              <a:rPr lang="en-US" sz="2800" b="0" i="0" u="none" strike="noStrike" dirty="0">
                <a:solidFill>
                  <a:srgbClr val="000000"/>
                </a:solidFill>
                <a:effectLst/>
                <a:latin typeface="Trefoil Sans Black"/>
                <a:cs typeface="Times New Roman" panose="02020603050405020304" pitchFamily="18" charset="0"/>
              </a:rPr>
              <a:t>-ability to hold in-person events and large gatherings were on pause</a:t>
            </a:r>
            <a:r>
              <a:rPr lang="en-US" sz="2800" b="0" i="0" dirty="0">
                <a:solidFill>
                  <a:srgbClr val="000000"/>
                </a:solidFill>
                <a:effectLst/>
                <a:latin typeface="Trefoil Sans Black"/>
                <a:cs typeface="Times New Roman" panose="02020603050405020304" pitchFamily="18" charset="0"/>
              </a:rPr>
              <a:t>​</a:t>
            </a:r>
          </a:p>
          <a:p>
            <a:pPr algn="l" rtl="0" fontAlgn="base"/>
            <a:r>
              <a:rPr lang="en-US" sz="2800" b="0" i="0" u="none" strike="noStrike" dirty="0">
                <a:solidFill>
                  <a:srgbClr val="000000"/>
                </a:solidFill>
                <a:effectLst/>
                <a:latin typeface="Trefoil Sans Black"/>
                <a:cs typeface="Times New Roman" panose="02020603050405020304" pitchFamily="18" charset="0"/>
              </a:rPr>
              <a:t>-Northeast Ohio families were affected</a:t>
            </a:r>
            <a:r>
              <a:rPr lang="en-US" sz="2800" b="0" i="0" dirty="0">
                <a:solidFill>
                  <a:srgbClr val="000000"/>
                </a:solidFill>
                <a:effectLst/>
                <a:latin typeface="Trefoil Sans Black"/>
                <a:cs typeface="Times New Roman" panose="02020603050405020304" pitchFamily="18" charset="0"/>
              </a:rPr>
              <a:t>​</a:t>
            </a:r>
          </a:p>
          <a:p>
            <a:endParaRPr lang="en-US" dirty="0"/>
          </a:p>
        </p:txBody>
      </p:sp>
      <p:pic>
        <p:nvPicPr>
          <p:cNvPr id="3" name="Picture 2">
            <a:extLst>
              <a:ext uri="{FF2B5EF4-FFF2-40B4-BE49-F238E27FC236}">
                <a16:creationId xmlns:a16="http://schemas.microsoft.com/office/drawing/2014/main" id="{CEBC5A42-0DAD-4610-9BF5-49CF4FD457DE}"/>
              </a:ext>
            </a:extLst>
          </p:cNvPr>
          <p:cNvPicPr>
            <a:picLocks noChangeAspect="1"/>
          </p:cNvPicPr>
          <p:nvPr/>
        </p:nvPicPr>
        <p:blipFill>
          <a:blip r:embed="rId3"/>
          <a:stretch>
            <a:fillRect/>
          </a:stretch>
        </p:blipFill>
        <p:spPr>
          <a:xfrm>
            <a:off x="3313649" y="3429000"/>
            <a:ext cx="6321446" cy="2866976"/>
          </a:xfrm>
          <a:prstGeom prst="rect">
            <a:avLst/>
          </a:prstGeom>
        </p:spPr>
      </p:pic>
    </p:spTree>
    <p:extLst>
      <p:ext uri="{BB962C8B-B14F-4D97-AF65-F5344CB8AC3E}">
        <p14:creationId xmlns:p14="http://schemas.microsoft.com/office/powerpoint/2010/main" val="3374349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9ADB-AABD-4552-98B0-1A0B6EDAB12B}"/>
              </a:ext>
            </a:extLst>
          </p:cNvPr>
          <p:cNvSpPr>
            <a:spLocks noGrp="1"/>
          </p:cNvSpPr>
          <p:nvPr>
            <p:ph type="ctrTitle"/>
          </p:nvPr>
        </p:nvSpPr>
        <p:spPr>
          <a:xfrm>
            <a:off x="4645152" y="3429000"/>
            <a:ext cx="7207758" cy="1380938"/>
          </a:xfrm>
        </p:spPr>
        <p:txBody>
          <a:bodyPr/>
          <a:lstStyle/>
          <a:p>
            <a:r>
              <a:rPr lang="en-US" sz="8800" dirty="0"/>
              <a:t>Product Sales</a:t>
            </a:r>
          </a:p>
        </p:txBody>
      </p:sp>
    </p:spTree>
    <p:extLst>
      <p:ext uri="{BB962C8B-B14F-4D97-AF65-F5344CB8AC3E}">
        <p14:creationId xmlns:p14="http://schemas.microsoft.com/office/powerpoint/2010/main" val="2553121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C7542-C9D1-7943-874F-7B64915AA4CA}"/>
              </a:ext>
            </a:extLst>
          </p:cNvPr>
          <p:cNvSpPr>
            <a:spLocks noGrp="1"/>
          </p:cNvSpPr>
          <p:nvPr>
            <p:ph idx="1"/>
          </p:nvPr>
        </p:nvSpPr>
        <p:spPr>
          <a:xfrm>
            <a:off x="582168" y="1405001"/>
            <a:ext cx="8020050" cy="4351338"/>
          </a:xfrm>
        </p:spPr>
        <p:txBody>
          <a:bodyPr>
            <a:normAutofit fontScale="92500"/>
          </a:bodyPr>
          <a:lstStyle/>
          <a:p>
            <a:pPr marL="0" lvl="0" indent="0">
              <a:buNone/>
            </a:pPr>
            <a:r>
              <a:rPr lang="en-US" dirty="0"/>
              <a:t>We launched the year with the Magazine &amp; Snack Program under the theme “Trust your Strengths”</a:t>
            </a:r>
          </a:p>
          <a:p>
            <a:pPr lvl="0"/>
            <a:endParaRPr lang="en-US" dirty="0"/>
          </a:p>
          <a:p>
            <a:pPr marL="0" indent="0">
              <a:buNone/>
            </a:pPr>
            <a:r>
              <a:rPr lang="en-US" dirty="0"/>
              <a:t>We had 2872 girls participate – 60% of 2019 participating girls</a:t>
            </a:r>
          </a:p>
          <a:p>
            <a:pPr marL="0" indent="0">
              <a:buNone/>
            </a:pPr>
            <a:r>
              <a:rPr lang="en-US" dirty="0"/>
              <a:t>Total sale of $622,951 which was 4.6% above budgeted goal</a:t>
            </a:r>
          </a:p>
          <a:p>
            <a:pPr marL="0" indent="0">
              <a:buNone/>
            </a:pPr>
            <a:r>
              <a:rPr lang="en-US" dirty="0"/>
              <a:t>Kyleigh B, a 6th grader from Fremont, won the 4’ Sloth</a:t>
            </a:r>
          </a:p>
          <a:p>
            <a:pPr marL="457200" lvl="1" indent="0">
              <a:lnSpc>
                <a:spcPct val="100000"/>
              </a:lnSpc>
              <a:buNone/>
            </a:pPr>
            <a:r>
              <a:rPr lang="en-US" dirty="0"/>
              <a:t>all girls who sold over $250 were entered into a drawing to win the mascot</a:t>
            </a:r>
          </a:p>
        </p:txBody>
      </p:sp>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a:noFill/>
        </p:spPr>
        <p:txBody>
          <a:bodyPr/>
          <a:lstStyle/>
          <a:p>
            <a:r>
              <a:rPr lang="en-US" dirty="0"/>
              <a:t>2020 Magazine &amp; Snack Program</a:t>
            </a:r>
          </a:p>
        </p:txBody>
      </p:sp>
      <p:pic>
        <p:nvPicPr>
          <p:cNvPr id="5" name="Picture 4" descr="A person in a garment&#10;&#10;Description automatically generated with low confidence">
            <a:extLst>
              <a:ext uri="{FF2B5EF4-FFF2-40B4-BE49-F238E27FC236}">
                <a16:creationId xmlns:a16="http://schemas.microsoft.com/office/drawing/2014/main" id="{6B8C1C21-B8C6-493C-861C-6C2EEEAB5D63}"/>
              </a:ext>
            </a:extLst>
          </p:cNvPr>
          <p:cNvPicPr>
            <a:picLocks noChangeAspect="1"/>
          </p:cNvPicPr>
          <p:nvPr/>
        </p:nvPicPr>
        <p:blipFill>
          <a:blip r:embed="rId3"/>
          <a:stretch>
            <a:fillRect/>
          </a:stretch>
        </p:blipFill>
        <p:spPr>
          <a:xfrm>
            <a:off x="8878029" y="2296797"/>
            <a:ext cx="3155221" cy="4206963"/>
          </a:xfrm>
          <a:prstGeom prst="rect">
            <a:avLst/>
          </a:prstGeom>
        </p:spPr>
      </p:pic>
    </p:spTree>
    <p:extLst>
      <p:ext uri="{BB962C8B-B14F-4D97-AF65-F5344CB8AC3E}">
        <p14:creationId xmlns:p14="http://schemas.microsoft.com/office/powerpoint/2010/main" val="11851330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FC7542-C9D1-7943-874F-7B64915AA4CA}"/>
              </a:ext>
            </a:extLst>
          </p:cNvPr>
          <p:cNvSpPr>
            <a:spLocks noGrp="1"/>
          </p:cNvSpPr>
          <p:nvPr>
            <p:ph idx="1"/>
          </p:nvPr>
        </p:nvSpPr>
        <p:spPr>
          <a:xfrm>
            <a:off x="838200" y="1825625"/>
            <a:ext cx="10515600" cy="4162425"/>
          </a:xfrm>
        </p:spPr>
        <p:txBody>
          <a:bodyPr/>
          <a:lstStyle/>
          <a:p>
            <a:pPr marL="0" lvl="0" indent="0">
              <a:buNone/>
            </a:pPr>
            <a:r>
              <a:rPr lang="en-US" dirty="0"/>
              <a:t>The Cookie Program launched January 1 </a:t>
            </a:r>
          </a:p>
          <a:p>
            <a:pPr marL="0" lvl="0" indent="0">
              <a:buNone/>
            </a:pPr>
            <a:r>
              <a:rPr lang="en-US" dirty="0"/>
              <a:t>The theme was “We’ve Got This” which was incredibly appropriate for this year</a:t>
            </a:r>
          </a:p>
          <a:p>
            <a:pPr marL="457200" lvl="1" indent="0">
              <a:buNone/>
            </a:pPr>
            <a:r>
              <a:rPr lang="en-US" dirty="0"/>
              <a:t>Although there were almost 6000 less girls selling, the program ended only 24% down from last year</a:t>
            </a:r>
          </a:p>
          <a:p>
            <a:pPr lvl="2"/>
            <a:r>
              <a:rPr lang="en-US" dirty="0"/>
              <a:t>Digital Cookie sales increased by 172.8%, allowing girls a safe, socially distant sales method</a:t>
            </a:r>
          </a:p>
          <a:p>
            <a:pPr lvl="2"/>
            <a:r>
              <a:rPr lang="en-US" dirty="0"/>
              <a:t>The Digital Cookie Troop link was introduced this year, allowing customers a way to place online orders even if they did not know a Girl Scout</a:t>
            </a:r>
          </a:p>
          <a:p>
            <a:pPr lvl="2"/>
            <a:r>
              <a:rPr lang="en-US" dirty="0"/>
              <a:t>Donations to Operation: Sweet Appreciation were up 11.9% from last year</a:t>
            </a:r>
          </a:p>
          <a:p>
            <a:endParaRPr lang="en-US" dirty="0"/>
          </a:p>
        </p:txBody>
      </p:sp>
      <p:sp>
        <p:nvSpPr>
          <p:cNvPr id="3" name="Title 2">
            <a:extLst>
              <a:ext uri="{FF2B5EF4-FFF2-40B4-BE49-F238E27FC236}">
                <a16:creationId xmlns:a16="http://schemas.microsoft.com/office/drawing/2014/main" id="{5AD1226B-4F97-874A-88A9-45C38E2D55BE}"/>
              </a:ext>
            </a:extLst>
          </p:cNvPr>
          <p:cNvSpPr>
            <a:spLocks noGrp="1"/>
          </p:cNvSpPr>
          <p:nvPr>
            <p:ph type="title"/>
          </p:nvPr>
        </p:nvSpPr>
        <p:spPr>
          <a:noFill/>
        </p:spPr>
        <p:txBody>
          <a:bodyPr/>
          <a:lstStyle/>
          <a:p>
            <a:r>
              <a:rPr lang="en-US" dirty="0"/>
              <a:t>2021 Cookie Program</a:t>
            </a:r>
          </a:p>
        </p:txBody>
      </p:sp>
      <p:pic>
        <p:nvPicPr>
          <p:cNvPr id="4" name="Picture 3" descr="Logo&#10;&#10;Description automatically generated">
            <a:extLst>
              <a:ext uri="{FF2B5EF4-FFF2-40B4-BE49-F238E27FC236}">
                <a16:creationId xmlns:a16="http://schemas.microsoft.com/office/drawing/2014/main" id="{8CA9AB8E-B8E6-4A95-AF39-82715A3DA892}"/>
              </a:ext>
            </a:extLst>
          </p:cNvPr>
          <p:cNvPicPr>
            <a:picLocks noChangeAspect="1"/>
          </p:cNvPicPr>
          <p:nvPr/>
        </p:nvPicPr>
        <p:blipFill>
          <a:blip r:embed="rId3"/>
          <a:stretch>
            <a:fillRect/>
          </a:stretch>
        </p:blipFill>
        <p:spPr>
          <a:xfrm>
            <a:off x="9512300" y="354240"/>
            <a:ext cx="2022639" cy="2022639"/>
          </a:xfrm>
          <a:prstGeom prst="rect">
            <a:avLst/>
          </a:prstGeom>
        </p:spPr>
      </p:pic>
    </p:spTree>
    <p:extLst>
      <p:ext uri="{BB962C8B-B14F-4D97-AF65-F5344CB8AC3E}">
        <p14:creationId xmlns:p14="http://schemas.microsoft.com/office/powerpoint/2010/main" val="19114811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9ADB-AABD-4552-98B0-1A0B6EDAB12B}"/>
              </a:ext>
            </a:extLst>
          </p:cNvPr>
          <p:cNvSpPr>
            <a:spLocks noGrp="1"/>
          </p:cNvSpPr>
          <p:nvPr>
            <p:ph type="ctrTitle"/>
          </p:nvPr>
        </p:nvSpPr>
        <p:spPr>
          <a:xfrm>
            <a:off x="5581650" y="3429000"/>
            <a:ext cx="6296660" cy="2435038"/>
          </a:xfrm>
        </p:spPr>
        <p:txBody>
          <a:bodyPr/>
          <a:lstStyle/>
          <a:p>
            <a:r>
              <a:rPr lang="en-US" sz="8800" dirty="0"/>
              <a:t>Questions and Answers</a:t>
            </a:r>
          </a:p>
        </p:txBody>
      </p:sp>
    </p:spTree>
    <p:extLst>
      <p:ext uri="{BB962C8B-B14F-4D97-AF65-F5344CB8AC3E}">
        <p14:creationId xmlns:p14="http://schemas.microsoft.com/office/powerpoint/2010/main" val="2648780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9ADB-AABD-4552-98B0-1A0B6EDAB12B}"/>
              </a:ext>
            </a:extLst>
          </p:cNvPr>
          <p:cNvSpPr>
            <a:spLocks noGrp="1"/>
          </p:cNvSpPr>
          <p:nvPr>
            <p:ph type="ctrTitle"/>
          </p:nvPr>
        </p:nvSpPr>
        <p:spPr>
          <a:xfrm>
            <a:off x="5327650" y="3429000"/>
            <a:ext cx="6591300" cy="1644276"/>
          </a:xfrm>
        </p:spPr>
        <p:txBody>
          <a:bodyPr/>
          <a:lstStyle/>
          <a:p>
            <a:pPr algn="l"/>
            <a:r>
              <a:rPr lang="en-US" sz="6000" dirty="0"/>
              <a:t>Quorum Report and Election Results</a:t>
            </a:r>
          </a:p>
        </p:txBody>
      </p:sp>
    </p:spTree>
    <p:extLst>
      <p:ext uri="{BB962C8B-B14F-4D97-AF65-F5344CB8AC3E}">
        <p14:creationId xmlns:p14="http://schemas.microsoft.com/office/powerpoint/2010/main" val="270178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D7908-DEA9-495D-A64C-03D0CC2E540C}"/>
              </a:ext>
            </a:extLst>
          </p:cNvPr>
          <p:cNvSpPr>
            <a:spLocks noGrp="1"/>
          </p:cNvSpPr>
          <p:nvPr>
            <p:ph type="title"/>
          </p:nvPr>
        </p:nvSpPr>
        <p:spPr/>
        <p:txBody>
          <a:bodyPr>
            <a:normAutofit/>
          </a:bodyPr>
          <a:lstStyle/>
          <a:p>
            <a:r>
              <a:rPr lang="en-US" sz="3600" b="1" dirty="0"/>
              <a:t>Quorum Report</a:t>
            </a:r>
          </a:p>
        </p:txBody>
      </p:sp>
      <p:sp>
        <p:nvSpPr>
          <p:cNvPr id="11" name="Content Placeholder 10">
            <a:extLst>
              <a:ext uri="{FF2B5EF4-FFF2-40B4-BE49-F238E27FC236}">
                <a16:creationId xmlns:a16="http://schemas.microsoft.com/office/drawing/2014/main" id="{9D62690F-5010-4136-9DF1-CB123728FF7C}"/>
              </a:ext>
            </a:extLst>
          </p:cNvPr>
          <p:cNvSpPr>
            <a:spLocks noGrp="1"/>
          </p:cNvSpPr>
          <p:nvPr>
            <p:ph idx="1"/>
          </p:nvPr>
        </p:nvSpPr>
        <p:spPr>
          <a:xfrm>
            <a:off x="838200" y="1386712"/>
            <a:ext cx="10515600" cy="5471287"/>
          </a:xfrm>
        </p:spPr>
        <p:txBody>
          <a:bodyPr>
            <a:normAutofit/>
          </a:bodyPr>
          <a:lstStyle/>
          <a:p>
            <a:r>
              <a:rPr lang="en-US" b="1" dirty="0"/>
              <a:t>14</a:t>
            </a:r>
            <a:r>
              <a:rPr lang="en-US" dirty="0"/>
              <a:t> Members of the Board of Directors are present;</a:t>
            </a:r>
          </a:p>
          <a:p>
            <a:r>
              <a:rPr lang="en-US" b="1" dirty="0"/>
              <a:t>0 </a:t>
            </a:r>
            <a:r>
              <a:rPr lang="en-US" dirty="0"/>
              <a:t>Girl Directors-at-Large are present;</a:t>
            </a:r>
          </a:p>
          <a:p>
            <a:pPr lvl="0"/>
            <a:r>
              <a:rPr lang="en-US" dirty="0"/>
              <a:t>There are </a:t>
            </a:r>
            <a:r>
              <a:rPr lang="en-US" b="1" dirty="0"/>
              <a:t>2 </a:t>
            </a:r>
            <a:r>
              <a:rPr lang="en-US" dirty="0"/>
              <a:t>voting members of the Board Development Committee are present.</a:t>
            </a:r>
          </a:p>
          <a:p>
            <a:r>
              <a:rPr lang="en-US" dirty="0"/>
              <a:t> There are </a:t>
            </a:r>
            <a:r>
              <a:rPr lang="en-US" b="1" dirty="0"/>
              <a:t>34</a:t>
            </a:r>
            <a:r>
              <a:rPr lang="en-US" dirty="0"/>
              <a:t> Membership Delegates present.</a:t>
            </a:r>
          </a:p>
          <a:p>
            <a:pPr lvl="0"/>
            <a:r>
              <a:rPr lang="en-US" dirty="0"/>
              <a:t>There are</a:t>
            </a:r>
            <a:r>
              <a:rPr lang="en-US" b="1" dirty="0"/>
              <a:t> 8 </a:t>
            </a:r>
            <a:r>
              <a:rPr lang="en-US" dirty="0"/>
              <a:t>voting National Delegates present.</a:t>
            </a:r>
          </a:p>
          <a:p>
            <a:r>
              <a:rPr lang="en-US" dirty="0"/>
              <a:t> </a:t>
            </a:r>
            <a:r>
              <a:rPr lang="en-US" b="1" dirty="0"/>
              <a:t>In total, there are 61 voting members present</a:t>
            </a:r>
          </a:p>
          <a:p>
            <a:pPr marL="0" indent="0">
              <a:buNone/>
            </a:pPr>
            <a:r>
              <a:rPr lang="en-US" b="1" dirty="0"/>
              <a:t>A quorum has been reached </a:t>
            </a:r>
            <a:r>
              <a:rPr lang="en-US" dirty="0"/>
              <a:t>(according to GSNEO Bylaws a quorum is 35 members including 23 membership delegates is needed for a quorum). </a:t>
            </a:r>
          </a:p>
          <a:p>
            <a:endParaRPr lang="en-US" dirty="0"/>
          </a:p>
        </p:txBody>
      </p:sp>
    </p:spTree>
    <p:extLst>
      <p:ext uri="{BB962C8B-B14F-4D97-AF65-F5344CB8AC3E}">
        <p14:creationId xmlns:p14="http://schemas.microsoft.com/office/powerpoint/2010/main" val="3144501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8EA2A0-70B7-4834-9F07-9A98C945EF0F}"/>
              </a:ext>
            </a:extLst>
          </p:cNvPr>
          <p:cNvSpPr>
            <a:spLocks noGrp="1"/>
          </p:cNvSpPr>
          <p:nvPr>
            <p:ph type="title"/>
          </p:nvPr>
        </p:nvSpPr>
        <p:spPr/>
        <p:txBody>
          <a:bodyPr>
            <a:normAutofit/>
          </a:bodyPr>
          <a:lstStyle/>
          <a:p>
            <a:r>
              <a:rPr lang="en-US" dirty="0"/>
              <a:t>Board of Directors-at-Large Slate (Full Term)</a:t>
            </a:r>
          </a:p>
        </p:txBody>
      </p:sp>
      <p:sp>
        <p:nvSpPr>
          <p:cNvPr id="2" name="TextBox 1">
            <a:extLst>
              <a:ext uri="{FF2B5EF4-FFF2-40B4-BE49-F238E27FC236}">
                <a16:creationId xmlns:a16="http://schemas.microsoft.com/office/drawing/2014/main" id="{D924D454-115B-4F1D-886F-24CDB6605E18}"/>
              </a:ext>
            </a:extLst>
          </p:cNvPr>
          <p:cNvSpPr txBox="1"/>
          <p:nvPr/>
        </p:nvSpPr>
        <p:spPr>
          <a:xfrm>
            <a:off x="658368" y="1931437"/>
            <a:ext cx="5345389" cy="32316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0000500000000000000" pitchFamily="50" charset="0"/>
                <a:ea typeface="+mn-ea"/>
                <a:cs typeface="+mn-cs"/>
              </a:rPr>
              <a:t>Diana Bilimoria, PhD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Tami Bolder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Sandra Rapp</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Heather Valentino</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Vivian von Gruenigen, MD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Christine Young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0C5A576-2FF4-451F-9F2E-3D6BB0ACE580}"/>
              </a:ext>
            </a:extLst>
          </p:cNvPr>
          <p:cNvSpPr txBox="1"/>
          <p:nvPr/>
        </p:nvSpPr>
        <p:spPr>
          <a:xfrm>
            <a:off x="6802016" y="2251108"/>
            <a:ext cx="14182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98% </a:t>
            </a:r>
          </a:p>
        </p:txBody>
      </p:sp>
      <p:sp>
        <p:nvSpPr>
          <p:cNvPr id="14" name="TextBox 13">
            <a:extLst>
              <a:ext uri="{FF2B5EF4-FFF2-40B4-BE49-F238E27FC236}">
                <a16:creationId xmlns:a16="http://schemas.microsoft.com/office/drawing/2014/main" id="{A196116B-EA7B-4835-AB72-2D23CA42BF4E}"/>
              </a:ext>
            </a:extLst>
          </p:cNvPr>
          <p:cNvSpPr txBox="1"/>
          <p:nvPr/>
        </p:nvSpPr>
        <p:spPr>
          <a:xfrm>
            <a:off x="8102081" y="2217411"/>
            <a:ext cx="141825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454177E9-FE16-409E-A818-15F605B5B699}"/>
              </a:ext>
            </a:extLst>
          </p:cNvPr>
          <p:cNvSpPr txBox="1"/>
          <p:nvPr/>
        </p:nvSpPr>
        <p:spPr>
          <a:xfrm>
            <a:off x="2743200" y="990600"/>
            <a:ext cx="56916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 You Approve the Slate?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128DB6-C271-45DC-851E-B6B40B81E207}"/>
              </a:ext>
            </a:extLst>
          </p:cNvPr>
          <p:cNvSpPr txBox="1"/>
          <p:nvPr/>
        </p:nvSpPr>
        <p:spPr>
          <a:xfrm>
            <a:off x="6685383" y="1568161"/>
            <a:ext cx="413501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of Ballots Cast - 49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78E4CF6E-1903-479D-BB1B-7ACD4F83780E}"/>
              </a:ext>
            </a:extLst>
          </p:cNvPr>
          <p:cNvSpPr txBox="1"/>
          <p:nvPr/>
        </p:nvSpPr>
        <p:spPr>
          <a:xfrm>
            <a:off x="9163296" y="2230645"/>
            <a:ext cx="201414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Abstentions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4344757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8EA2A0-70B7-4834-9F07-9A98C945EF0F}"/>
              </a:ext>
            </a:extLst>
          </p:cNvPr>
          <p:cNvSpPr>
            <a:spLocks noGrp="1"/>
          </p:cNvSpPr>
          <p:nvPr>
            <p:ph type="title"/>
          </p:nvPr>
        </p:nvSpPr>
        <p:spPr/>
        <p:txBody>
          <a:bodyPr>
            <a:normAutofit/>
          </a:bodyPr>
          <a:lstStyle/>
          <a:p>
            <a:r>
              <a:rPr lang="en-US" dirty="0"/>
              <a:t>Girl Board of Directors-at-Large Slate</a:t>
            </a:r>
          </a:p>
        </p:txBody>
      </p:sp>
      <p:sp>
        <p:nvSpPr>
          <p:cNvPr id="2" name="TextBox 1">
            <a:extLst>
              <a:ext uri="{FF2B5EF4-FFF2-40B4-BE49-F238E27FC236}">
                <a16:creationId xmlns:a16="http://schemas.microsoft.com/office/drawing/2014/main" id="{D924D454-115B-4F1D-886F-24CDB6605E18}"/>
              </a:ext>
            </a:extLst>
          </p:cNvPr>
          <p:cNvSpPr txBox="1"/>
          <p:nvPr/>
        </p:nvSpPr>
        <p:spPr>
          <a:xfrm>
            <a:off x="1250303" y="3128759"/>
            <a:ext cx="3041780" cy="203132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Shelby Bennett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rPr>
              <a:t>Sydney Harbour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0C5A576-2FF4-451F-9F2E-3D6BB0ACE580}"/>
              </a:ext>
            </a:extLst>
          </p:cNvPr>
          <p:cNvSpPr txBox="1"/>
          <p:nvPr/>
        </p:nvSpPr>
        <p:spPr>
          <a:xfrm>
            <a:off x="6220524" y="2851212"/>
            <a:ext cx="14182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100% </a:t>
            </a:r>
          </a:p>
        </p:txBody>
      </p:sp>
      <p:sp>
        <p:nvSpPr>
          <p:cNvPr id="14" name="TextBox 13">
            <a:extLst>
              <a:ext uri="{FF2B5EF4-FFF2-40B4-BE49-F238E27FC236}">
                <a16:creationId xmlns:a16="http://schemas.microsoft.com/office/drawing/2014/main" id="{A196116B-EA7B-4835-AB72-2D23CA42BF4E}"/>
              </a:ext>
            </a:extLst>
          </p:cNvPr>
          <p:cNvSpPr txBox="1"/>
          <p:nvPr/>
        </p:nvSpPr>
        <p:spPr>
          <a:xfrm>
            <a:off x="7631181" y="2875002"/>
            <a:ext cx="141825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454177E9-FE16-409E-A818-15F605B5B699}"/>
              </a:ext>
            </a:extLst>
          </p:cNvPr>
          <p:cNvSpPr txBox="1"/>
          <p:nvPr/>
        </p:nvSpPr>
        <p:spPr>
          <a:xfrm>
            <a:off x="3097763" y="1457130"/>
            <a:ext cx="56916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 You Approve the Slate?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1A128EF-7121-4A27-868C-945E9DFF62F3}"/>
              </a:ext>
            </a:extLst>
          </p:cNvPr>
          <p:cNvSpPr txBox="1"/>
          <p:nvPr/>
        </p:nvSpPr>
        <p:spPr>
          <a:xfrm>
            <a:off x="6180793" y="2181319"/>
            <a:ext cx="50446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of Ballots Cast - 49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1B3615A-71BB-48E1-AF2B-A9F7446F2B54}"/>
              </a:ext>
            </a:extLst>
          </p:cNvPr>
          <p:cNvSpPr txBox="1"/>
          <p:nvPr/>
        </p:nvSpPr>
        <p:spPr>
          <a:xfrm>
            <a:off x="8703128" y="2851212"/>
            <a:ext cx="20844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Abstentions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 </a:t>
            </a:r>
          </a:p>
        </p:txBody>
      </p:sp>
    </p:spTree>
    <p:extLst>
      <p:ext uri="{BB962C8B-B14F-4D97-AF65-F5344CB8AC3E}">
        <p14:creationId xmlns:p14="http://schemas.microsoft.com/office/powerpoint/2010/main" val="3995760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3631A974-0B29-45C0-98D9-CC00CF8A0F08}"/>
              </a:ext>
            </a:extLst>
          </p:cNvPr>
          <p:cNvPicPr>
            <a:picLocks noGrp="1" noChangeAspect="1"/>
          </p:cNvPicPr>
          <p:nvPr>
            <p:ph idx="1"/>
          </p:nvPr>
        </p:nvPicPr>
        <p:blipFill rotWithShape="1">
          <a:blip r:embed="rId3"/>
          <a:srcRect l="3407" t="7951" r="2504" b="6635"/>
          <a:stretch/>
        </p:blipFill>
        <p:spPr>
          <a:xfrm>
            <a:off x="584199" y="1654174"/>
            <a:ext cx="11015131" cy="3549651"/>
          </a:xfrm>
        </p:spPr>
      </p:pic>
      <p:sp>
        <p:nvSpPr>
          <p:cNvPr id="3" name="Title 2">
            <a:extLst>
              <a:ext uri="{FF2B5EF4-FFF2-40B4-BE49-F238E27FC236}">
                <a16:creationId xmlns:a16="http://schemas.microsoft.com/office/drawing/2014/main" id="{EBA10E36-DBE5-47F0-BD8A-7F4F9F51B354}"/>
              </a:ext>
            </a:extLst>
          </p:cNvPr>
          <p:cNvSpPr>
            <a:spLocks noGrp="1"/>
          </p:cNvSpPr>
          <p:nvPr>
            <p:ph type="title"/>
          </p:nvPr>
        </p:nvSpPr>
        <p:spPr/>
        <p:txBody>
          <a:bodyPr/>
          <a:lstStyle/>
          <a:p>
            <a:r>
              <a:rPr lang="en-US" dirty="0"/>
              <a:t>September 30, 2020</a:t>
            </a:r>
          </a:p>
        </p:txBody>
      </p:sp>
    </p:spTree>
    <p:extLst>
      <p:ext uri="{BB962C8B-B14F-4D97-AF65-F5344CB8AC3E}">
        <p14:creationId xmlns:p14="http://schemas.microsoft.com/office/powerpoint/2010/main" val="21900378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8EA2A0-70B7-4834-9F07-9A98C945EF0F}"/>
              </a:ext>
            </a:extLst>
          </p:cNvPr>
          <p:cNvSpPr>
            <a:spLocks noGrp="1"/>
          </p:cNvSpPr>
          <p:nvPr>
            <p:ph type="title"/>
          </p:nvPr>
        </p:nvSpPr>
        <p:spPr/>
        <p:txBody>
          <a:bodyPr>
            <a:normAutofit/>
          </a:bodyPr>
          <a:lstStyle/>
          <a:p>
            <a:r>
              <a:rPr lang="en-US" dirty="0"/>
              <a:t>Board Development Committee</a:t>
            </a:r>
          </a:p>
        </p:txBody>
      </p:sp>
      <p:sp>
        <p:nvSpPr>
          <p:cNvPr id="2" name="TextBox 1">
            <a:extLst>
              <a:ext uri="{FF2B5EF4-FFF2-40B4-BE49-F238E27FC236}">
                <a16:creationId xmlns:a16="http://schemas.microsoft.com/office/drawing/2014/main" id="{D924D454-115B-4F1D-886F-24CDB6605E18}"/>
              </a:ext>
            </a:extLst>
          </p:cNvPr>
          <p:cNvSpPr txBox="1"/>
          <p:nvPr/>
        </p:nvSpPr>
        <p:spPr>
          <a:xfrm>
            <a:off x="1250303" y="2578253"/>
            <a:ext cx="304178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0000500000000000000"/>
                <a:ea typeface="+mn-ea"/>
                <a:cs typeface="+mn-cs"/>
              </a:rPr>
              <a:t>Kaitlyn Pillar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refoil Sans" panose="0000050000000000000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foil Sans" panose="00000500000000000000"/>
                <a:ea typeface="+mn-ea"/>
                <a:cs typeface="+mn-cs"/>
              </a:rPr>
              <a:t>Angel Williams</a:t>
            </a:r>
          </a:p>
        </p:txBody>
      </p:sp>
      <p:sp>
        <p:nvSpPr>
          <p:cNvPr id="3" name="TextBox 2">
            <a:extLst>
              <a:ext uri="{FF2B5EF4-FFF2-40B4-BE49-F238E27FC236}">
                <a16:creationId xmlns:a16="http://schemas.microsoft.com/office/drawing/2014/main" id="{20C5A576-2FF4-451F-9F2E-3D6BB0ACE580}"/>
              </a:ext>
            </a:extLst>
          </p:cNvPr>
          <p:cNvSpPr txBox="1"/>
          <p:nvPr/>
        </p:nvSpPr>
        <p:spPr>
          <a:xfrm>
            <a:off x="6158558" y="2717617"/>
            <a:ext cx="14182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100% </a:t>
            </a:r>
          </a:p>
        </p:txBody>
      </p:sp>
      <p:sp>
        <p:nvSpPr>
          <p:cNvPr id="14" name="TextBox 13">
            <a:extLst>
              <a:ext uri="{FF2B5EF4-FFF2-40B4-BE49-F238E27FC236}">
                <a16:creationId xmlns:a16="http://schemas.microsoft.com/office/drawing/2014/main" id="{A196116B-EA7B-4835-AB72-2D23CA42BF4E}"/>
              </a:ext>
            </a:extLst>
          </p:cNvPr>
          <p:cNvSpPr txBox="1"/>
          <p:nvPr/>
        </p:nvSpPr>
        <p:spPr>
          <a:xfrm>
            <a:off x="7517228" y="2721406"/>
            <a:ext cx="141825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454177E9-FE16-409E-A818-15F605B5B699}"/>
              </a:ext>
            </a:extLst>
          </p:cNvPr>
          <p:cNvSpPr txBox="1"/>
          <p:nvPr/>
        </p:nvSpPr>
        <p:spPr>
          <a:xfrm>
            <a:off x="3041779" y="1275211"/>
            <a:ext cx="56916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 You Approve the Slate?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347BF07-C84F-4E63-8B07-323A99BFC447}"/>
              </a:ext>
            </a:extLst>
          </p:cNvPr>
          <p:cNvSpPr txBox="1"/>
          <p:nvPr/>
        </p:nvSpPr>
        <p:spPr>
          <a:xfrm>
            <a:off x="5698958" y="2144597"/>
            <a:ext cx="32563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of Ballots Cast - 61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25565-5C8B-4001-ACDF-D540BCD068DA}"/>
              </a:ext>
            </a:extLst>
          </p:cNvPr>
          <p:cNvPicPr>
            <a:picLocks noChangeAspect="1"/>
          </p:cNvPicPr>
          <p:nvPr/>
        </p:nvPicPr>
        <p:blipFill>
          <a:blip r:embed="rId3"/>
          <a:stretch>
            <a:fillRect/>
          </a:stretch>
        </p:blipFill>
        <p:spPr>
          <a:xfrm>
            <a:off x="8733452" y="2630151"/>
            <a:ext cx="1871634" cy="1005927"/>
          </a:xfrm>
          <a:prstGeom prst="rect">
            <a:avLst/>
          </a:prstGeom>
        </p:spPr>
      </p:pic>
    </p:spTree>
    <p:extLst>
      <p:ext uri="{BB962C8B-B14F-4D97-AF65-F5344CB8AC3E}">
        <p14:creationId xmlns:p14="http://schemas.microsoft.com/office/powerpoint/2010/main" val="2768492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8EA2A0-70B7-4834-9F07-9A98C945EF0F}"/>
              </a:ext>
            </a:extLst>
          </p:cNvPr>
          <p:cNvSpPr>
            <a:spLocks noGrp="1"/>
          </p:cNvSpPr>
          <p:nvPr>
            <p:ph type="title"/>
          </p:nvPr>
        </p:nvSpPr>
        <p:spPr/>
        <p:txBody>
          <a:bodyPr>
            <a:normAutofit/>
          </a:bodyPr>
          <a:lstStyle/>
          <a:p>
            <a:r>
              <a:rPr lang="en-US" dirty="0"/>
              <a:t>Board Development Committee Slate (Unexpired Term)</a:t>
            </a:r>
          </a:p>
        </p:txBody>
      </p:sp>
      <p:sp>
        <p:nvSpPr>
          <p:cNvPr id="2" name="TextBox 1">
            <a:extLst>
              <a:ext uri="{FF2B5EF4-FFF2-40B4-BE49-F238E27FC236}">
                <a16:creationId xmlns:a16="http://schemas.microsoft.com/office/drawing/2014/main" id="{D924D454-115B-4F1D-886F-24CDB6605E18}"/>
              </a:ext>
            </a:extLst>
          </p:cNvPr>
          <p:cNvSpPr txBox="1"/>
          <p:nvPr/>
        </p:nvSpPr>
        <p:spPr>
          <a:xfrm>
            <a:off x="1250303" y="2578253"/>
            <a:ext cx="4621108" cy="129266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foil Sans" panose="00000500000000000000" pitchFamily="50" charset="0"/>
                <a:ea typeface="+mn-ea"/>
                <a:cs typeface="+mn-cs"/>
              </a:rPr>
              <a:t>Kimberly Togliatti-Trickett, MD</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foil Sans" panose="020B0000000000000000"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0C5A576-2FF4-451F-9F2E-3D6BB0ACE580}"/>
              </a:ext>
            </a:extLst>
          </p:cNvPr>
          <p:cNvSpPr txBox="1"/>
          <p:nvPr/>
        </p:nvSpPr>
        <p:spPr>
          <a:xfrm>
            <a:off x="6802016" y="2522269"/>
            <a:ext cx="14182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100% </a:t>
            </a:r>
          </a:p>
        </p:txBody>
      </p:sp>
      <p:sp>
        <p:nvSpPr>
          <p:cNvPr id="14" name="TextBox 13">
            <a:extLst>
              <a:ext uri="{FF2B5EF4-FFF2-40B4-BE49-F238E27FC236}">
                <a16:creationId xmlns:a16="http://schemas.microsoft.com/office/drawing/2014/main" id="{A196116B-EA7B-4835-AB72-2D23CA42BF4E}"/>
              </a:ext>
            </a:extLst>
          </p:cNvPr>
          <p:cNvSpPr txBox="1"/>
          <p:nvPr/>
        </p:nvSpPr>
        <p:spPr>
          <a:xfrm>
            <a:off x="8039250" y="2539747"/>
            <a:ext cx="141825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454177E9-FE16-409E-A818-15F605B5B699}"/>
              </a:ext>
            </a:extLst>
          </p:cNvPr>
          <p:cNvSpPr txBox="1"/>
          <p:nvPr/>
        </p:nvSpPr>
        <p:spPr>
          <a:xfrm>
            <a:off x="2743200" y="990600"/>
            <a:ext cx="56916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 You Approve the Slate?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1ABCC64-0553-4123-A2C7-06EDE5091FF5}"/>
              </a:ext>
            </a:extLst>
          </p:cNvPr>
          <p:cNvSpPr txBox="1"/>
          <p:nvPr/>
        </p:nvSpPr>
        <p:spPr>
          <a:xfrm>
            <a:off x="6385575" y="1747256"/>
            <a:ext cx="32563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of Ballots Cast - 49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13053A5-BCEC-4575-8848-BB183119DBC3}"/>
              </a:ext>
            </a:extLst>
          </p:cNvPr>
          <p:cNvPicPr>
            <a:picLocks noChangeAspect="1"/>
          </p:cNvPicPr>
          <p:nvPr/>
        </p:nvPicPr>
        <p:blipFill>
          <a:blip r:embed="rId3"/>
          <a:stretch>
            <a:fillRect/>
          </a:stretch>
        </p:blipFill>
        <p:spPr>
          <a:xfrm>
            <a:off x="8823103" y="2462796"/>
            <a:ext cx="1871634" cy="1005927"/>
          </a:xfrm>
          <a:prstGeom prst="rect">
            <a:avLst/>
          </a:prstGeom>
        </p:spPr>
      </p:pic>
    </p:spTree>
    <p:extLst>
      <p:ext uri="{BB962C8B-B14F-4D97-AF65-F5344CB8AC3E}">
        <p14:creationId xmlns:p14="http://schemas.microsoft.com/office/powerpoint/2010/main" val="20779356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9ADB-AABD-4552-98B0-1A0B6EDAB12B}"/>
              </a:ext>
            </a:extLst>
          </p:cNvPr>
          <p:cNvSpPr>
            <a:spLocks noGrp="1"/>
          </p:cNvSpPr>
          <p:nvPr>
            <p:ph type="ctrTitle"/>
          </p:nvPr>
        </p:nvSpPr>
        <p:spPr>
          <a:xfrm>
            <a:off x="5302250" y="3429000"/>
            <a:ext cx="6572250" cy="1380938"/>
          </a:xfrm>
        </p:spPr>
        <p:txBody>
          <a:bodyPr/>
          <a:lstStyle/>
          <a:p>
            <a:pPr algn="l"/>
            <a:r>
              <a:rPr lang="en-US" sz="8800" dirty="0"/>
              <a:t>New Business</a:t>
            </a:r>
          </a:p>
        </p:txBody>
      </p:sp>
    </p:spTree>
    <p:extLst>
      <p:ext uri="{BB962C8B-B14F-4D97-AF65-F5344CB8AC3E}">
        <p14:creationId xmlns:p14="http://schemas.microsoft.com/office/powerpoint/2010/main" val="2791277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9ADB-AABD-4552-98B0-1A0B6EDAB12B}"/>
              </a:ext>
            </a:extLst>
          </p:cNvPr>
          <p:cNvSpPr>
            <a:spLocks noGrp="1"/>
          </p:cNvSpPr>
          <p:nvPr>
            <p:ph type="ctrTitle"/>
          </p:nvPr>
        </p:nvSpPr>
        <p:spPr>
          <a:xfrm>
            <a:off x="5410200" y="3425638"/>
            <a:ext cx="6534150" cy="1190438"/>
          </a:xfrm>
        </p:spPr>
        <p:txBody>
          <a:bodyPr/>
          <a:lstStyle/>
          <a:p>
            <a:pPr algn="l"/>
            <a:r>
              <a:rPr lang="en-US" sz="8800" dirty="0"/>
              <a:t>Adjournment</a:t>
            </a:r>
          </a:p>
        </p:txBody>
      </p:sp>
    </p:spTree>
    <p:extLst>
      <p:ext uri="{BB962C8B-B14F-4D97-AF65-F5344CB8AC3E}">
        <p14:creationId xmlns:p14="http://schemas.microsoft.com/office/powerpoint/2010/main" val="2664652804"/>
      </p:ext>
    </p:extLst>
  </p:cSld>
  <p:clrMapOvr>
    <a:masterClrMapping/>
  </p:clrMapOvr>
</p:sld>
</file>

<file path=ppt/theme/theme1.xml><?xml version="1.0" encoding="utf-8"?>
<a:theme xmlns:a="http://schemas.openxmlformats.org/drawingml/2006/main" name="Welcome/Section Divider - No Left Cop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Pag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Pag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Pag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esentation1_pink header_v1">
  <a:themeElements>
    <a:clrScheme name="GS-Brand-Theme">
      <a:dk1>
        <a:sysClr val="windowText" lastClr="000000"/>
      </a:dk1>
      <a:lt1>
        <a:sysClr val="window" lastClr="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Master Pag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Master Pag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Presentation1_pink header_v1">
  <a:themeElements>
    <a:clrScheme name="GS-Brand-Theme">
      <a:dk1>
        <a:srgbClr val="000000"/>
      </a:dk1>
      <a:lt1>
        <a:srgbClr val="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Presentation1_pink header_v1">
  <a:themeElements>
    <a:clrScheme name="GS-Brand-Theme">
      <a:dk1>
        <a:srgbClr val="000000"/>
      </a:dk1>
      <a:lt1>
        <a:srgbClr val="FFFFFF"/>
      </a:lt1>
      <a:dk2>
        <a:srgbClr val="00AE58"/>
      </a:dk2>
      <a:lt2>
        <a:srgbClr val="C7C8CA"/>
      </a:lt2>
      <a:accent1>
        <a:srgbClr val="00AAE5"/>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11733</Words>
  <Application>Microsoft Office PowerPoint</Application>
  <PresentationFormat>Widescreen</PresentationFormat>
  <Paragraphs>1070</Paragraphs>
  <Slides>93</Slides>
  <Notes>90</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93</vt:i4>
      </vt:variant>
    </vt:vector>
  </HeadingPairs>
  <TitlesOfParts>
    <vt:vector size="119" baseType="lpstr">
      <vt:lpstr>&amp;quot</vt:lpstr>
      <vt:lpstr>Arial</vt:lpstr>
      <vt:lpstr>Arial Rounded MT Bold</vt:lpstr>
      <vt:lpstr>Calibri</vt:lpstr>
      <vt:lpstr>Calibri Light</vt:lpstr>
      <vt:lpstr>Courier New</vt:lpstr>
      <vt:lpstr>Georgia</vt:lpstr>
      <vt:lpstr>Ink Free</vt:lpstr>
      <vt:lpstr>Lucida Grande</vt:lpstr>
      <vt:lpstr>Merriweather Sans</vt:lpstr>
      <vt:lpstr>STIXGeneral-Regular</vt:lpstr>
      <vt:lpstr>Trefoil Sans</vt:lpstr>
      <vt:lpstr>Trefoil Sans Black</vt:lpstr>
      <vt:lpstr>Trefoil Sans Light</vt:lpstr>
      <vt:lpstr>Trefoil Sans Medium</vt:lpstr>
      <vt:lpstr>Trefoil Sans SemiBold</vt:lpstr>
      <vt:lpstr>WordVisi_MSFontService</vt:lpstr>
      <vt:lpstr>Welcome/Section Divider - No Left Copy</vt:lpstr>
      <vt:lpstr>Master Page 1</vt:lpstr>
      <vt:lpstr>Master Page 2</vt:lpstr>
      <vt:lpstr>Master Page 3</vt:lpstr>
      <vt:lpstr>Presentation1_pink header_v1</vt:lpstr>
      <vt:lpstr>1_Master Page 2</vt:lpstr>
      <vt:lpstr>1_Master Page 1</vt:lpstr>
      <vt:lpstr>1_Presentation1_pink header_v1</vt:lpstr>
      <vt:lpstr>2_Presentation1_pink header_v1</vt:lpstr>
      <vt:lpstr>Welcome</vt:lpstr>
      <vt:lpstr>Judith Matsko</vt:lpstr>
      <vt:lpstr>Call to Order</vt:lpstr>
      <vt:lpstr>Girl Scout Promise and Law</vt:lpstr>
      <vt:lpstr>Thank You</vt:lpstr>
      <vt:lpstr>Treasurer’s Report Kate Asbeck, Board Treasurer</vt:lpstr>
      <vt:lpstr>PowerPoint Presentation</vt:lpstr>
      <vt:lpstr>PowerPoint Presentation</vt:lpstr>
      <vt:lpstr>September 30, 2020</vt:lpstr>
      <vt:lpstr>FINANCIAL REPORT ANALYSIS</vt:lpstr>
      <vt:lpstr>Audit/Risk Management Committee Sandra Rapp, Committee Chair</vt:lpstr>
      <vt:lpstr>Audit &amp; Risk Management</vt:lpstr>
      <vt:lpstr>         Community Engagement Committee Allison Baker  &amp; Laura Schultz, JD, Co-Chairs </vt:lpstr>
      <vt:lpstr>Community Engagement Committee Purpose</vt:lpstr>
      <vt:lpstr>Community Engagement Committee Charge</vt:lpstr>
      <vt:lpstr>2020 Women of Distinction Awards </vt:lpstr>
      <vt:lpstr>2021 10th Anniversary  Women of Distinction Awards Virtual Event</vt:lpstr>
      <vt:lpstr>2021 Women of Distinction Honorees</vt:lpstr>
      <vt:lpstr>2021 Women of Distinction Honorees</vt:lpstr>
      <vt:lpstr>Community Engagement Highlights</vt:lpstr>
      <vt:lpstr>Community Engagement Highlights, continued</vt:lpstr>
      <vt:lpstr>Properties Cindy Skelton-Becker, Committee Chair</vt:lpstr>
      <vt:lpstr>Camp Ledgewood</vt:lpstr>
      <vt:lpstr>Camp Sugarbush</vt:lpstr>
      <vt:lpstr>Camp Timberlane</vt:lpstr>
      <vt:lpstr>Strategy Alignment &amp; Special Projects Committee Matt Inks, Committee Chair</vt:lpstr>
      <vt:lpstr>FY 21-23 Movement Strategy Overview</vt:lpstr>
      <vt:lpstr>Our GSNEO Strategic Cycle 2021-2023</vt:lpstr>
      <vt:lpstr>Sub-Committee Process Executive Summary </vt:lpstr>
      <vt:lpstr>Sub-Committee Team Members</vt:lpstr>
      <vt:lpstr>Sub-Committee Team Members</vt:lpstr>
      <vt:lpstr>PowerPoint Presentation</vt:lpstr>
      <vt:lpstr>PowerPoint Presentation</vt:lpstr>
      <vt:lpstr>Key Next Steps</vt:lpstr>
      <vt:lpstr>Questions/Feedback</vt:lpstr>
      <vt:lpstr>STEM Advisory Committee</vt:lpstr>
      <vt:lpstr>The Need</vt:lpstr>
      <vt:lpstr>NEW STEM Badges</vt:lpstr>
      <vt:lpstr>STEM Advisory Committee Highlights</vt:lpstr>
      <vt:lpstr>Partner Highlights</vt:lpstr>
      <vt:lpstr>Camp Ledgewood STEM Center Update  </vt:lpstr>
      <vt:lpstr>Operations Report</vt:lpstr>
      <vt:lpstr>2019-2020 Annual Report </vt:lpstr>
      <vt:lpstr>National Council Session</vt:lpstr>
      <vt:lpstr>All 6 National Council Session Proposals PASSED!</vt:lpstr>
      <vt:lpstr>PowerPoint Presentation</vt:lpstr>
      <vt:lpstr>Membership</vt:lpstr>
      <vt:lpstr>Membership 2017 - 2020</vt:lpstr>
      <vt:lpstr>Membership Retention 2012-2020</vt:lpstr>
      <vt:lpstr>Membership New &amp; Renewed</vt:lpstr>
      <vt:lpstr>Total Membership -  2020 Year End Wrap-up</vt:lpstr>
      <vt:lpstr>Total Membership YTD 2021 – Current Membership Snapshot</vt:lpstr>
      <vt:lpstr>New Members YTD</vt:lpstr>
      <vt:lpstr>Renewed Members YTD</vt:lpstr>
      <vt:lpstr>Spring Renewal for Membership Year 2022 has begun!  </vt:lpstr>
      <vt:lpstr>PowerPoint Presentation</vt:lpstr>
      <vt:lpstr>Marketing</vt:lpstr>
      <vt:lpstr>GSUSA NEW BRAND!  Unleash the power of the Trefoil </vt:lpstr>
      <vt:lpstr>What is a Brand </vt:lpstr>
      <vt:lpstr> The Girl Scout Brand Compass </vt:lpstr>
      <vt:lpstr>GSUSA NEW BRAND!  Unleash the power of the Trefoil </vt:lpstr>
      <vt:lpstr>Business Opportunity: Crystallizing Our Brand Identity to Drive Growth</vt:lpstr>
      <vt:lpstr>Overview The Girl Scout Rebrand</vt:lpstr>
      <vt:lpstr>Girl Scout Voices</vt:lpstr>
      <vt:lpstr>PowerPoint Presentation</vt:lpstr>
      <vt:lpstr>PowerPoint Presentation</vt:lpstr>
      <vt:lpstr>PowerPoint Presentation</vt:lpstr>
      <vt:lpstr>PowerPoint Presentation</vt:lpstr>
      <vt:lpstr>PowerPoint Presentation</vt:lpstr>
      <vt:lpstr>PowerPoint Presentation</vt:lpstr>
      <vt:lpstr>Girl Experience</vt:lpstr>
      <vt:lpstr>PowerPoint Presentation</vt:lpstr>
      <vt:lpstr>A Few Program Highlights</vt:lpstr>
      <vt:lpstr>More Program Highlights</vt:lpstr>
      <vt:lpstr>Social Justice Seeker </vt:lpstr>
      <vt:lpstr> Graduating Senior Scholarships</vt:lpstr>
      <vt:lpstr>Volunteer Support &amp; Services and Recruitment</vt:lpstr>
      <vt:lpstr>Volunteer Appreciation Month</vt:lpstr>
      <vt:lpstr>Volunteer Recognition 2020</vt:lpstr>
      <vt:lpstr>Recruitment</vt:lpstr>
      <vt:lpstr>Recruitment</vt:lpstr>
      <vt:lpstr>Product Sales</vt:lpstr>
      <vt:lpstr>2020 Magazine &amp; Snack Program</vt:lpstr>
      <vt:lpstr>2021 Cookie Program</vt:lpstr>
      <vt:lpstr>Questions and Answers</vt:lpstr>
      <vt:lpstr>Quorum Report and Election Results</vt:lpstr>
      <vt:lpstr>Quorum Report</vt:lpstr>
      <vt:lpstr>Board of Directors-at-Large Slate (Full Term)</vt:lpstr>
      <vt:lpstr>Girl Board of Directors-at-Large Slate</vt:lpstr>
      <vt:lpstr>Board Development Committee</vt:lpstr>
      <vt:lpstr>Board Development Committee Slate (Unexpired Term)</vt:lpstr>
      <vt:lpstr>New Business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Beck</dc:creator>
  <cp:lastModifiedBy>Mona Karoghlanian</cp:lastModifiedBy>
  <cp:revision>72</cp:revision>
  <cp:lastPrinted>2021-04-09T19:12:06Z</cp:lastPrinted>
  <dcterms:created xsi:type="dcterms:W3CDTF">2020-03-06T14:51:56Z</dcterms:created>
  <dcterms:modified xsi:type="dcterms:W3CDTF">2021-04-27T14:25:21Z</dcterms:modified>
</cp:coreProperties>
</file>