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3.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87" r:id="rId6"/>
    <p:sldMasterId id="2147483849" r:id="rId7"/>
  </p:sldMasterIdLst>
  <p:notesMasterIdLst>
    <p:notesMasterId r:id="rId44"/>
  </p:notesMasterIdLst>
  <p:sldIdLst>
    <p:sldId id="256" r:id="rId8"/>
    <p:sldId id="257" r:id="rId9"/>
    <p:sldId id="578" r:id="rId10"/>
    <p:sldId id="259" r:id="rId11"/>
    <p:sldId id="588" r:id="rId12"/>
    <p:sldId id="589" r:id="rId13"/>
    <p:sldId id="742" r:id="rId14"/>
    <p:sldId id="743" r:id="rId15"/>
    <p:sldId id="744" r:id="rId16"/>
    <p:sldId id="260" r:id="rId17"/>
    <p:sldId id="745" r:id="rId18"/>
    <p:sldId id="574" r:id="rId19"/>
    <p:sldId id="591" r:id="rId20"/>
    <p:sldId id="746" r:id="rId21"/>
    <p:sldId id="747" r:id="rId22"/>
    <p:sldId id="759" r:id="rId23"/>
    <p:sldId id="573" r:id="rId24"/>
    <p:sldId id="750" r:id="rId25"/>
    <p:sldId id="749" r:id="rId26"/>
    <p:sldId id="751" r:id="rId27"/>
    <p:sldId id="752" r:id="rId28"/>
    <p:sldId id="753" r:id="rId29"/>
    <p:sldId id="754" r:id="rId30"/>
    <p:sldId id="758" r:id="rId31"/>
    <p:sldId id="2146846712" r:id="rId32"/>
    <p:sldId id="2146846726" r:id="rId33"/>
    <p:sldId id="731" r:id="rId34"/>
    <p:sldId id="2146846737" r:id="rId35"/>
    <p:sldId id="2146846734" r:id="rId36"/>
    <p:sldId id="2146846735" r:id="rId37"/>
    <p:sldId id="736" r:id="rId38"/>
    <p:sldId id="2146847025" r:id="rId39"/>
    <p:sldId id="906" r:id="rId40"/>
    <p:sldId id="904" r:id="rId41"/>
    <p:sldId id="905" r:id="rId42"/>
    <p:sldId id="729" r:id="rId4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F21A41-AC05-4107-8450-4441CEB0F96F}">
          <p14:sldIdLst>
            <p14:sldId id="256"/>
            <p14:sldId id="257"/>
            <p14:sldId id="578"/>
            <p14:sldId id="259"/>
            <p14:sldId id="588"/>
            <p14:sldId id="589"/>
            <p14:sldId id="742"/>
            <p14:sldId id="743"/>
            <p14:sldId id="744"/>
            <p14:sldId id="260"/>
            <p14:sldId id="745"/>
            <p14:sldId id="574"/>
            <p14:sldId id="591"/>
            <p14:sldId id="746"/>
            <p14:sldId id="747"/>
            <p14:sldId id="759"/>
            <p14:sldId id="573"/>
            <p14:sldId id="750"/>
            <p14:sldId id="749"/>
            <p14:sldId id="751"/>
            <p14:sldId id="752"/>
            <p14:sldId id="753"/>
            <p14:sldId id="754"/>
            <p14:sldId id="758"/>
            <p14:sldId id="2146846712"/>
            <p14:sldId id="2146846726"/>
            <p14:sldId id="731"/>
            <p14:sldId id="2146846737"/>
            <p14:sldId id="2146846734"/>
            <p14:sldId id="2146846735"/>
            <p14:sldId id="736"/>
            <p14:sldId id="2146847025"/>
            <p14:sldId id="906"/>
            <p14:sldId id="904"/>
            <p14:sldId id="905"/>
          </p14:sldIdLst>
        </p14:section>
        <p14:section name="Front Cover Slides" id="{FCC752FA-C538-CD48-9039-78C0E09EB479}">
          <p14:sldIdLst>
            <p14:sldId id="7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B"/>
    <a:srgbClr val="00AE58"/>
    <a:srgbClr val="00B451"/>
    <a:srgbClr val="005640"/>
    <a:srgbClr val="2FB56A"/>
    <a:srgbClr val="FFFF00"/>
    <a:srgbClr val="73449A"/>
    <a:srgbClr val="CC00FF"/>
    <a:srgbClr val="8ACC9C"/>
    <a:srgbClr val="DAE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913" autoAdjust="0"/>
  </p:normalViewPr>
  <p:slideViewPr>
    <p:cSldViewPr snapToGrid="0">
      <p:cViewPr varScale="1">
        <p:scale>
          <a:sx n="101" d="100"/>
          <a:sy n="101" d="100"/>
        </p:scale>
        <p:origin x="528" y="108"/>
      </p:cViewPr>
      <p:guideLst/>
    </p:cSldViewPr>
  </p:slideViewPr>
  <p:outlineViewPr>
    <p:cViewPr>
      <p:scale>
        <a:sx n="33" d="100"/>
        <a:sy n="33" d="100"/>
      </p:scale>
      <p:origin x="0" y="-58646"/>
    </p:cViewPr>
  </p:outlineViewPr>
  <p:notesTextViewPr>
    <p:cViewPr>
      <p:scale>
        <a:sx n="3" d="2"/>
        <a:sy n="3" d="2"/>
      </p:scale>
      <p:origin x="0" y="0"/>
    </p:cViewPr>
  </p:notesTextViewPr>
  <p:sorterViewPr>
    <p:cViewPr>
      <p:scale>
        <a:sx n="100" d="100"/>
        <a:sy n="100" d="100"/>
      </p:scale>
      <p:origin x="0" y="-6019"/>
    </p:cViewPr>
  </p:sorterViewPr>
  <p:notesViewPr>
    <p:cSldViewPr snapToGrid="0">
      <p:cViewPr varScale="1">
        <p:scale>
          <a:sx n="50" d="100"/>
          <a:sy n="50" d="100"/>
        </p:scale>
        <p:origin x="2636"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2B521428-FFC1-4F4D-A6D3-BB9B7D99203F}" type="datetimeFigureOut">
              <a:rPr lang="en-US" smtClean="0"/>
              <a:t>3/28/2024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276CBF32-1707-4295-9FBC-4BF11E415659}" type="slidenum">
              <a:rPr lang="en-US" smtClean="0"/>
              <a:t>‹#›</a:t>
            </a:fld>
            <a:endParaRPr lang="en-US"/>
          </a:p>
        </p:txBody>
      </p:sp>
    </p:spTree>
    <p:extLst>
      <p:ext uri="{BB962C8B-B14F-4D97-AF65-F5344CB8AC3E}">
        <p14:creationId xmlns:p14="http://schemas.microsoft.com/office/powerpoint/2010/main" val="265378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CBF32-1707-4295-9FBC-4BF11E415659}" type="slidenum">
              <a:rPr lang="en-US" smtClean="0"/>
              <a:t>1</a:t>
            </a:fld>
            <a:endParaRPr lang="en-US"/>
          </a:p>
        </p:txBody>
      </p:sp>
    </p:spTree>
    <p:extLst>
      <p:ext uri="{BB962C8B-B14F-4D97-AF65-F5344CB8AC3E}">
        <p14:creationId xmlns:p14="http://schemas.microsoft.com/office/powerpoint/2010/main" val="161607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CBF32-1707-4295-9FBC-4BF11E415659}" type="slidenum">
              <a:rPr lang="en-US" smtClean="0"/>
              <a:t>10</a:t>
            </a:fld>
            <a:endParaRPr lang="en-US"/>
          </a:p>
        </p:txBody>
      </p:sp>
    </p:spTree>
    <p:extLst>
      <p:ext uri="{BB962C8B-B14F-4D97-AF65-F5344CB8AC3E}">
        <p14:creationId xmlns:p14="http://schemas.microsoft.com/office/powerpoint/2010/main" val="206365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CBF32-1707-4295-9FBC-4BF11E415659}" type="slidenum">
              <a:rPr lang="en-US" smtClean="0"/>
              <a:t>16</a:t>
            </a:fld>
            <a:endParaRPr lang="en-US"/>
          </a:p>
        </p:txBody>
      </p:sp>
    </p:spTree>
    <p:extLst>
      <p:ext uri="{BB962C8B-B14F-4D97-AF65-F5344CB8AC3E}">
        <p14:creationId xmlns:p14="http://schemas.microsoft.com/office/powerpoint/2010/main" val="363468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CBF32-1707-4295-9FBC-4BF11E415659}" type="slidenum">
              <a:rPr lang="en-US" smtClean="0"/>
              <a:t>17</a:t>
            </a:fld>
            <a:endParaRPr lang="en-US"/>
          </a:p>
        </p:txBody>
      </p:sp>
    </p:spTree>
    <p:extLst>
      <p:ext uri="{BB962C8B-B14F-4D97-AF65-F5344CB8AC3E}">
        <p14:creationId xmlns:p14="http://schemas.microsoft.com/office/powerpoint/2010/main" val="316413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CBF32-1707-4295-9FBC-4BF11E415659}" type="slidenum">
              <a:rPr lang="en-US" smtClean="0"/>
              <a:t>19</a:t>
            </a:fld>
            <a:endParaRPr lang="en-US"/>
          </a:p>
        </p:txBody>
      </p:sp>
    </p:spTree>
    <p:extLst>
      <p:ext uri="{BB962C8B-B14F-4D97-AF65-F5344CB8AC3E}">
        <p14:creationId xmlns:p14="http://schemas.microsoft.com/office/powerpoint/2010/main" val="402477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5631">
              <a:defRPr/>
            </a:pPr>
            <a:fld id="{276CBF32-1707-4295-9FBC-4BF11E415659}" type="slidenum">
              <a:rPr lang="en-US" sz="1200">
                <a:solidFill>
                  <a:prstClr val="black"/>
                </a:solidFill>
                <a:latin typeface="Calibri" panose="020F0502020204030204"/>
              </a:rPr>
              <a:pPr defTabSz="905631">
                <a:defRPr/>
              </a:pPr>
              <a:t>32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61607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CBF32-1707-4295-9FBC-4BF11E415659}" type="slidenum">
              <a:rPr lang="en-US" smtClean="0"/>
              <a:t>33</a:t>
            </a:fld>
            <a:endParaRPr lang="en-US"/>
          </a:p>
        </p:txBody>
      </p:sp>
    </p:spTree>
    <p:extLst>
      <p:ext uri="{BB962C8B-B14F-4D97-AF65-F5344CB8AC3E}">
        <p14:creationId xmlns:p14="http://schemas.microsoft.com/office/powerpoint/2010/main" val="170763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6990">
              <a:defRPr/>
            </a:pPr>
            <a:fld id="{276CBF32-1707-4295-9FBC-4BF11E415659}" type="slidenum">
              <a:rPr lang="en-US" sz="1200">
                <a:solidFill>
                  <a:prstClr val="black"/>
                </a:solidFill>
                <a:latin typeface="Calibri" panose="020F0502020204030204"/>
              </a:rPr>
              <a:pPr defTabSz="906990">
                <a:defRPr/>
              </a:pPr>
              <a:t>34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29410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FD8F-1FCC-0EE9-388B-AA79680A8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4642D-2AB3-70CC-9FC3-D975F0305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9893F-5978-D556-ED1D-284367795B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D5EED5-60C7-7C98-A6C3-EBAED8482717}"/>
              </a:ext>
            </a:extLst>
          </p:cNvPr>
          <p:cNvSpPr>
            <a:spLocks noGrp="1"/>
          </p:cNvSpPr>
          <p:nvPr>
            <p:ph type="sldNum" sz="quarter" idx="5"/>
          </p:nvPr>
        </p:nvSpPr>
        <p:spPr/>
        <p:txBody>
          <a:bodyPr/>
          <a:lstStyle/>
          <a:p>
            <a:pPr defTabSz="906990">
              <a:defRPr/>
            </a:pPr>
            <a:fld id="{276CBF32-1707-4295-9FBC-4BF11E415659}" type="slidenum">
              <a:rPr lang="en-US" sz="1200">
                <a:solidFill>
                  <a:prstClr val="black"/>
                </a:solidFill>
                <a:latin typeface="Calibri" panose="020F0502020204030204"/>
              </a:rPr>
              <a:pPr defTabSz="906990">
                <a:defRPr/>
              </a:pPr>
              <a:t>35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890610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svg"/><Relationship Id="rId21" Type="http://schemas.openxmlformats.org/officeDocument/2006/relationships/image" Target="../media/image83.svg"/><Relationship Id="rId34" Type="http://schemas.openxmlformats.org/officeDocument/2006/relationships/image" Target="../media/image96.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5" Type="http://schemas.openxmlformats.org/officeDocument/2006/relationships/image" Target="../media/image87.svg"/><Relationship Id="rId33" Type="http://schemas.openxmlformats.org/officeDocument/2006/relationships/image" Target="../media/image95.sv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svg"/><Relationship Id="rId1" Type="http://schemas.openxmlformats.org/officeDocument/2006/relationships/slideMaster" Target="../slideMasters/slideMaster3.xml"/><Relationship Id="rId6" Type="http://schemas.openxmlformats.org/officeDocument/2006/relationships/image" Target="../media/image68.png"/><Relationship Id="rId11" Type="http://schemas.openxmlformats.org/officeDocument/2006/relationships/image" Target="../media/image73.svg"/><Relationship Id="rId24" Type="http://schemas.openxmlformats.org/officeDocument/2006/relationships/image" Target="../media/image86.png"/><Relationship Id="rId32" Type="http://schemas.openxmlformats.org/officeDocument/2006/relationships/image" Target="../media/image94.pn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5.sv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svg"/><Relationship Id="rId31" Type="http://schemas.openxmlformats.org/officeDocument/2006/relationships/image" Target="../media/image93.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svg"/><Relationship Id="rId30" Type="http://schemas.openxmlformats.org/officeDocument/2006/relationships/image" Target="../media/image92.png"/><Relationship Id="rId35" Type="http://schemas.openxmlformats.org/officeDocument/2006/relationships/image" Target="../media/image97.svg"/><Relationship Id="rId8" Type="http://schemas.openxmlformats.org/officeDocument/2006/relationships/image" Target="../media/image70.png"/></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18" Type="http://schemas.openxmlformats.org/officeDocument/2006/relationships/image" Target="../media/image114.png"/><Relationship Id="rId3" Type="http://schemas.openxmlformats.org/officeDocument/2006/relationships/image" Target="../media/image99.svg"/><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3.svg"/><Relationship Id="rId2" Type="http://schemas.openxmlformats.org/officeDocument/2006/relationships/image" Target="../media/image98.png"/><Relationship Id="rId16" Type="http://schemas.openxmlformats.org/officeDocument/2006/relationships/image" Target="../media/image112.png"/><Relationship Id="rId1" Type="http://schemas.openxmlformats.org/officeDocument/2006/relationships/slideMaster" Target="../slideMasters/slideMaster3.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5" Type="http://schemas.openxmlformats.org/officeDocument/2006/relationships/image" Target="../media/image111.svg"/><Relationship Id="rId10" Type="http://schemas.openxmlformats.org/officeDocument/2006/relationships/image" Target="../media/image106.png"/><Relationship Id="rId19" Type="http://schemas.openxmlformats.org/officeDocument/2006/relationships/image" Target="../media/image115.sv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110.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4.sv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119.svg"/><Relationship Id="rId21" Type="http://schemas.openxmlformats.org/officeDocument/2006/relationships/image" Target="../media/image128.svg"/><Relationship Id="rId7" Type="http://schemas.openxmlformats.org/officeDocument/2006/relationships/image" Target="../media/image121.svg"/><Relationship Id="rId12" Type="http://schemas.openxmlformats.org/officeDocument/2006/relationships/image" Target="../media/image29.png"/><Relationship Id="rId17" Type="http://schemas.openxmlformats.org/officeDocument/2006/relationships/image" Target="../media/image126.svg"/><Relationship Id="rId25" Type="http://schemas.openxmlformats.org/officeDocument/2006/relationships/image" Target="../media/image130.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23.svg"/><Relationship Id="rId24" Type="http://schemas.openxmlformats.org/officeDocument/2006/relationships/image" Target="../media/image41.png"/><Relationship Id="rId5" Type="http://schemas.openxmlformats.org/officeDocument/2006/relationships/image" Target="../media/image120.svg"/><Relationship Id="rId15" Type="http://schemas.openxmlformats.org/officeDocument/2006/relationships/image" Target="../media/image125.svg"/><Relationship Id="rId23" Type="http://schemas.openxmlformats.org/officeDocument/2006/relationships/image" Target="../media/image129.svg"/><Relationship Id="rId10" Type="http://schemas.openxmlformats.org/officeDocument/2006/relationships/image" Target="../media/image27.png"/><Relationship Id="rId19" Type="http://schemas.openxmlformats.org/officeDocument/2006/relationships/image" Target="../media/image127.svg"/><Relationship Id="rId4" Type="http://schemas.openxmlformats.org/officeDocument/2006/relationships/image" Target="../media/image21.png"/><Relationship Id="rId9" Type="http://schemas.openxmlformats.org/officeDocument/2006/relationships/image" Target="../media/image122.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131.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54.png"/><Relationship Id="rId1" Type="http://schemas.openxmlformats.org/officeDocument/2006/relationships/slideMaster" Target="../slideMasters/slideMaster4.xml"/><Relationship Id="rId5" Type="http://schemas.openxmlformats.org/officeDocument/2006/relationships/image" Target="../media/image136.svg"/><Relationship Id="rId4" Type="http://schemas.openxmlformats.org/officeDocument/2006/relationships/image" Target="../media/image56.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136.svg"/><Relationship Id="rId4" Type="http://schemas.openxmlformats.org/officeDocument/2006/relationships/image" Target="../media/image56.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47.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3" Type="http://schemas.openxmlformats.org/officeDocument/2006/relationships/image" Target="../media/image145.sv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140.svg"/><Relationship Id="rId21" Type="http://schemas.openxmlformats.org/officeDocument/2006/relationships/image" Target="../media/image149.svg"/><Relationship Id="rId34" Type="http://schemas.openxmlformats.org/officeDocument/2006/relationships/image" Target="../media/image96.png"/><Relationship Id="rId7" Type="http://schemas.openxmlformats.org/officeDocument/2006/relationships/image" Target="../media/image142.svg"/><Relationship Id="rId12" Type="http://schemas.openxmlformats.org/officeDocument/2006/relationships/image" Target="../media/image74.png"/><Relationship Id="rId17" Type="http://schemas.openxmlformats.org/officeDocument/2006/relationships/image" Target="../media/image147.svg"/><Relationship Id="rId25" Type="http://schemas.openxmlformats.org/officeDocument/2006/relationships/image" Target="../media/image151.svg"/><Relationship Id="rId33" Type="http://schemas.openxmlformats.org/officeDocument/2006/relationships/image" Target="../media/image155.sv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153.svg"/><Relationship Id="rId1" Type="http://schemas.openxmlformats.org/officeDocument/2006/relationships/slideMaster" Target="../slideMasters/slideMaster4.xml"/><Relationship Id="rId6" Type="http://schemas.openxmlformats.org/officeDocument/2006/relationships/image" Target="../media/image68.png"/><Relationship Id="rId11" Type="http://schemas.openxmlformats.org/officeDocument/2006/relationships/image" Target="../media/image144.svg"/><Relationship Id="rId24" Type="http://schemas.openxmlformats.org/officeDocument/2006/relationships/image" Target="../media/image86.png"/><Relationship Id="rId32" Type="http://schemas.openxmlformats.org/officeDocument/2006/relationships/image" Target="../media/image94.png"/><Relationship Id="rId5" Type="http://schemas.openxmlformats.org/officeDocument/2006/relationships/image" Target="../media/image141.svg"/><Relationship Id="rId15" Type="http://schemas.openxmlformats.org/officeDocument/2006/relationships/image" Target="../media/image146.svg"/><Relationship Id="rId23" Type="http://schemas.openxmlformats.org/officeDocument/2006/relationships/image" Target="../media/image150.sv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148.svg"/><Relationship Id="rId31" Type="http://schemas.openxmlformats.org/officeDocument/2006/relationships/image" Target="../media/image154.svg"/><Relationship Id="rId4" Type="http://schemas.openxmlformats.org/officeDocument/2006/relationships/image" Target="../media/image66.png"/><Relationship Id="rId9" Type="http://schemas.openxmlformats.org/officeDocument/2006/relationships/image" Target="../media/image143.sv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152.svg"/><Relationship Id="rId30" Type="http://schemas.openxmlformats.org/officeDocument/2006/relationships/image" Target="../media/image92.png"/><Relationship Id="rId35" Type="http://schemas.openxmlformats.org/officeDocument/2006/relationships/image" Target="../media/image156.svg"/><Relationship Id="rId8" Type="http://schemas.openxmlformats.org/officeDocument/2006/relationships/image" Target="../media/image70.png"/></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62.svg"/><Relationship Id="rId18" Type="http://schemas.openxmlformats.org/officeDocument/2006/relationships/image" Target="../media/image114.png"/><Relationship Id="rId3" Type="http://schemas.openxmlformats.org/officeDocument/2006/relationships/image" Target="../media/image157.svg"/><Relationship Id="rId7" Type="http://schemas.openxmlformats.org/officeDocument/2006/relationships/image" Target="../media/image159.svg"/><Relationship Id="rId12" Type="http://schemas.openxmlformats.org/officeDocument/2006/relationships/image" Target="../media/image108.png"/><Relationship Id="rId17" Type="http://schemas.openxmlformats.org/officeDocument/2006/relationships/image" Target="../media/image164.svg"/><Relationship Id="rId2" Type="http://schemas.openxmlformats.org/officeDocument/2006/relationships/image" Target="../media/image98.png"/><Relationship Id="rId16" Type="http://schemas.openxmlformats.org/officeDocument/2006/relationships/image" Target="../media/image112.png"/><Relationship Id="rId1" Type="http://schemas.openxmlformats.org/officeDocument/2006/relationships/slideMaster" Target="../slideMasters/slideMaster4.xml"/><Relationship Id="rId6" Type="http://schemas.openxmlformats.org/officeDocument/2006/relationships/image" Target="../media/image102.png"/><Relationship Id="rId11" Type="http://schemas.openxmlformats.org/officeDocument/2006/relationships/image" Target="../media/image161.svg"/><Relationship Id="rId5" Type="http://schemas.openxmlformats.org/officeDocument/2006/relationships/image" Target="../media/image158.svg"/><Relationship Id="rId15" Type="http://schemas.openxmlformats.org/officeDocument/2006/relationships/image" Target="../media/image163.svg"/><Relationship Id="rId10" Type="http://schemas.openxmlformats.org/officeDocument/2006/relationships/image" Target="../media/image106.png"/><Relationship Id="rId19" Type="http://schemas.openxmlformats.org/officeDocument/2006/relationships/image" Target="../media/image165.svg"/><Relationship Id="rId4" Type="http://schemas.openxmlformats.org/officeDocument/2006/relationships/image" Target="../media/image100.png"/><Relationship Id="rId9" Type="http://schemas.openxmlformats.org/officeDocument/2006/relationships/image" Target="../media/image160.svg"/><Relationship Id="rId14" Type="http://schemas.openxmlformats.org/officeDocument/2006/relationships/image" Target="../media/image110.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svg"/><Relationship Id="rId21"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40.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429ECB7A-DCB8-40D2-8E91-B16034906E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79705" y="1233893"/>
            <a:ext cx="2878262" cy="2702085"/>
          </a:xfrm>
          <a:prstGeom prst="rect">
            <a:avLst/>
          </a:prstGeom>
        </p:spPr>
      </p:pic>
      <p:pic>
        <p:nvPicPr>
          <p:cNvPr id="10" name="Picture 9">
            <a:extLst>
              <a:ext uri="{FF2B5EF4-FFF2-40B4-BE49-F238E27FC236}">
                <a16:creationId xmlns:a16="http://schemas.microsoft.com/office/drawing/2014/main" id="{D4D585D5-0F6F-47C4-A0FF-225849786F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40" t="17952" r="9315" b="15392"/>
          <a:stretch/>
        </p:blipFill>
        <p:spPr>
          <a:xfrm>
            <a:off x="930173" y="282362"/>
            <a:ext cx="4577645" cy="1513425"/>
          </a:xfrm>
          <a:prstGeom prst="rect">
            <a:avLst/>
          </a:prstGeom>
        </p:spPr>
      </p:pic>
      <p:pic>
        <p:nvPicPr>
          <p:cNvPr id="11" name="Graphic 10">
            <a:extLst>
              <a:ext uri="{FF2B5EF4-FFF2-40B4-BE49-F238E27FC236}">
                <a16:creationId xmlns:a16="http://schemas.microsoft.com/office/drawing/2014/main" id="{EDF375DA-C50E-4FD5-B104-6077F0FAEF7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4769" b="13495"/>
          <a:stretch/>
        </p:blipFill>
        <p:spPr>
          <a:xfrm>
            <a:off x="348508" y="2565807"/>
            <a:ext cx="5497978" cy="3944088"/>
          </a:xfrm>
          <a:prstGeom prst="rect">
            <a:avLst/>
          </a:prstGeom>
        </p:spPr>
      </p:pic>
      <p:sp>
        <p:nvSpPr>
          <p:cNvPr id="14" name="Title 11">
            <a:extLst>
              <a:ext uri="{FF2B5EF4-FFF2-40B4-BE49-F238E27FC236}">
                <a16:creationId xmlns:a16="http://schemas.microsoft.com/office/drawing/2014/main" id="{EBEC84F0-6CAB-449B-A95B-9857B3591FEC}"/>
              </a:ext>
            </a:extLst>
          </p:cNvPr>
          <p:cNvSpPr>
            <a:spLocks noGrp="1"/>
          </p:cNvSpPr>
          <p:nvPr>
            <p:ph type="title" hasCustomPrompt="1"/>
          </p:nvPr>
        </p:nvSpPr>
        <p:spPr>
          <a:xfrm>
            <a:off x="425452" y="3437066"/>
            <a:ext cx="5303314" cy="1325454"/>
          </a:xfrm>
          <a:prstGeom prst="rect">
            <a:avLst/>
          </a:prstGeom>
        </p:spPr>
        <p:txBody>
          <a:bodyPr anchor="b"/>
          <a:lstStyle>
            <a:lvl1pPr algn="ctr">
              <a:lnSpc>
                <a:spcPct val="100000"/>
              </a:lnSpc>
              <a:defRPr sz="3200" b="0" i="0">
                <a:solidFill>
                  <a:schemeClr val="tx1"/>
                </a:solidFill>
                <a:latin typeface="Girl Scout Text Book" panose="02020003000000000000" pitchFamily="18" charset="0"/>
              </a:defRPr>
            </a:lvl1pPr>
          </a:lstStyle>
          <a:p>
            <a:r>
              <a:rPr lang="en-US" dirty="0"/>
              <a:t>Type Here to Enter a</a:t>
            </a:r>
            <a:br>
              <a:rPr lang="en-US" dirty="0"/>
            </a:br>
            <a:r>
              <a:rPr lang="en-US" dirty="0"/>
              <a:t>Presentation Title</a:t>
            </a:r>
          </a:p>
        </p:txBody>
      </p:sp>
      <p:sp>
        <p:nvSpPr>
          <p:cNvPr id="18" name="Text Placeholder 46">
            <a:extLst>
              <a:ext uri="{FF2B5EF4-FFF2-40B4-BE49-F238E27FC236}">
                <a16:creationId xmlns:a16="http://schemas.microsoft.com/office/drawing/2014/main" id="{E9E93076-86DE-4389-8908-32B1A7EDF94B}"/>
              </a:ext>
            </a:extLst>
          </p:cNvPr>
          <p:cNvSpPr>
            <a:spLocks noGrp="1"/>
          </p:cNvSpPr>
          <p:nvPr>
            <p:ph type="body" sz="quarter" idx="15" hasCustomPrompt="1"/>
          </p:nvPr>
        </p:nvSpPr>
        <p:spPr>
          <a:xfrm>
            <a:off x="718790" y="4762520"/>
            <a:ext cx="4648896" cy="977355"/>
          </a:xfrm>
          <a:prstGeom prst="rect">
            <a:avLst/>
          </a:prstGeo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Date and/or Further Description of Presentation</a:t>
            </a:r>
          </a:p>
        </p:txBody>
      </p:sp>
      <p:sp>
        <p:nvSpPr>
          <p:cNvPr id="19" name="Rectangle 18">
            <a:extLst>
              <a:ext uri="{FF2B5EF4-FFF2-40B4-BE49-F238E27FC236}">
                <a16:creationId xmlns:a16="http://schemas.microsoft.com/office/drawing/2014/main" id="{4875D89D-55AA-4DB0-BFB6-059881C41AF8}"/>
              </a:ext>
            </a:extLst>
          </p:cNvPr>
          <p:cNvSpPr/>
          <p:nvPr userDrawn="1"/>
        </p:nvSpPr>
        <p:spPr>
          <a:xfrm>
            <a:off x="6320901" y="0"/>
            <a:ext cx="5871099" cy="6858000"/>
          </a:xfrm>
          <a:prstGeom prst="rect">
            <a:avLst/>
          </a:prstGeom>
          <a:solidFill>
            <a:srgbClr val="005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6" name="Picture 5" descr="Shape&#10;&#10;Description automatically generated with medium confidence">
            <a:extLst>
              <a:ext uri="{FF2B5EF4-FFF2-40B4-BE49-F238E27FC236}">
                <a16:creationId xmlns:a16="http://schemas.microsoft.com/office/drawing/2014/main" id="{E60AC1AB-C317-4881-9824-3DBFBF65FC3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541849" y="892206"/>
            <a:ext cx="5429201" cy="5073588"/>
          </a:xfrm>
          <a:prstGeom prst="rect">
            <a:avLst/>
          </a:prstGeom>
        </p:spPr>
      </p:pic>
    </p:spTree>
    <p:extLst>
      <p:ext uri="{BB962C8B-B14F-4D97-AF65-F5344CB8AC3E}">
        <p14:creationId xmlns:p14="http://schemas.microsoft.com/office/powerpoint/2010/main" val="40398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er and content clea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E19952-8205-4968-B024-6E3879B9F4A5}"/>
              </a:ext>
            </a:extLst>
          </p:cNvPr>
          <p:cNvSpPr/>
          <p:nvPr userDrawn="1"/>
        </p:nvSpPr>
        <p:spPr>
          <a:xfrm>
            <a:off x="0" y="0"/>
            <a:ext cx="12218695"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 name="Title 1">
            <a:extLst>
              <a:ext uri="{FF2B5EF4-FFF2-40B4-BE49-F238E27FC236}">
                <a16:creationId xmlns:a16="http://schemas.microsoft.com/office/drawing/2014/main" id="{B46C6107-4036-4432-8094-6E63C62BB162}"/>
              </a:ext>
            </a:extLst>
          </p:cNvPr>
          <p:cNvSpPr>
            <a:spLocks noGrp="1"/>
          </p:cNvSpPr>
          <p:nvPr>
            <p:ph type="title" hasCustomPrompt="1"/>
          </p:nvPr>
        </p:nvSpPr>
        <p:spPr>
          <a:xfrm>
            <a:off x="178647" y="285226"/>
            <a:ext cx="11903861" cy="646929"/>
          </a:xfrm>
          <a:prstGeom prst="rect">
            <a:avLst/>
          </a:prstGeom>
        </p:spPr>
        <p:txBody>
          <a:bodyPr/>
          <a:lstStyle>
            <a:lvl1pPr>
              <a:defRPr>
                <a:solidFill>
                  <a:schemeClr val="bg1"/>
                </a:solidFill>
                <a:latin typeface="Girl Scout Text Book" panose="02020003000000000000" pitchFamily="18" charset="0"/>
              </a:defRPr>
            </a:lvl1pPr>
          </a:lstStyle>
          <a:p>
            <a:r>
              <a:rPr lang="en-US" dirty="0"/>
              <a:t>Click to Edit Header</a:t>
            </a:r>
          </a:p>
        </p:txBody>
      </p:sp>
      <p:sp>
        <p:nvSpPr>
          <p:cNvPr id="4" name="Content Placeholder 3">
            <a:extLst>
              <a:ext uri="{FF2B5EF4-FFF2-40B4-BE49-F238E27FC236}">
                <a16:creationId xmlns:a16="http://schemas.microsoft.com/office/drawing/2014/main" id="{FEE71667-8E46-4D68-8FA4-6CA03A9A0D46}"/>
              </a:ext>
            </a:extLst>
          </p:cNvPr>
          <p:cNvSpPr>
            <a:spLocks noGrp="1"/>
          </p:cNvSpPr>
          <p:nvPr>
            <p:ph sz="quarter" idx="10"/>
          </p:nvPr>
        </p:nvSpPr>
        <p:spPr>
          <a:xfrm>
            <a:off x="178646" y="1109600"/>
            <a:ext cx="11903861" cy="5463173"/>
          </a:xfrm>
          <a:prstGeom prst="rect">
            <a:avLst/>
          </a:prstGeom>
        </p:spPr>
        <p:txBody>
          <a:bodyPr/>
          <a:lstStyle>
            <a:lvl1pPr>
              <a:defRPr>
                <a:solidFill>
                  <a:schemeClr val="bg1"/>
                </a:solidFill>
                <a:latin typeface="Girl Scout Text Book" panose="02020003000000000000" pitchFamily="18" charset="0"/>
              </a:defRPr>
            </a:lvl1pPr>
            <a:lvl2pPr>
              <a:defRPr>
                <a:solidFill>
                  <a:schemeClr val="bg1"/>
                </a:solidFill>
                <a:latin typeface="Girl Scout Text Book" panose="02020003000000000000" pitchFamily="18" charset="0"/>
              </a:defRPr>
            </a:lvl2pPr>
            <a:lvl3pPr>
              <a:defRPr>
                <a:solidFill>
                  <a:schemeClr val="bg1"/>
                </a:solidFill>
                <a:latin typeface="Girl Scout Text Book" panose="02020003000000000000" pitchFamily="18" charset="0"/>
              </a:defRPr>
            </a:lvl3pPr>
            <a:lvl4pPr>
              <a:defRPr>
                <a:solidFill>
                  <a:schemeClr val="bg1"/>
                </a:solidFill>
                <a:latin typeface="Girl Scout Text Book" panose="02020003000000000000" pitchFamily="18" charset="0"/>
              </a:defRPr>
            </a:lvl4pPr>
            <a:lvl5pPr>
              <a:defRPr>
                <a:solidFill>
                  <a:schemeClr val="bg1"/>
                </a:solidFill>
                <a:latin typeface="Girl Scout Text Book" panose="02020003000000000000"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0CBDBC7-5EEF-4EB1-BC9E-67FD1D95E92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Tree>
    <p:extLst>
      <p:ext uri="{BB962C8B-B14F-4D97-AF65-F5344CB8AC3E}">
        <p14:creationId xmlns:p14="http://schemas.microsoft.com/office/powerpoint/2010/main" val="428786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1" y="558803"/>
            <a:ext cx="57404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2571530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59006451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46735714"/>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2288749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920356430"/>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39099214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71602502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6608354"/>
            <a:ext cx="12192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23686486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01255477"/>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121539234"/>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eader and content cle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6107-4036-4432-8094-6E63C62BB162}"/>
              </a:ext>
            </a:extLst>
          </p:cNvPr>
          <p:cNvSpPr>
            <a:spLocks noGrp="1"/>
          </p:cNvSpPr>
          <p:nvPr>
            <p:ph type="title" hasCustomPrompt="1"/>
          </p:nvPr>
        </p:nvSpPr>
        <p:spPr>
          <a:xfrm>
            <a:off x="178647" y="285226"/>
            <a:ext cx="11903861" cy="646929"/>
          </a:xfrm>
          <a:prstGeom prst="rect">
            <a:avLst/>
          </a:prstGeom>
        </p:spPr>
        <p:txBody>
          <a:bodyPr/>
          <a:lstStyle>
            <a:lvl1pPr>
              <a:defRPr>
                <a:solidFill>
                  <a:schemeClr val="tx1"/>
                </a:solidFill>
                <a:latin typeface="Girl Scout Text Book" panose="02020003000000000000" pitchFamily="18" charset="0"/>
              </a:defRPr>
            </a:lvl1pPr>
          </a:lstStyle>
          <a:p>
            <a:r>
              <a:rPr lang="en-US" dirty="0"/>
              <a:t>Click to Edit Header</a:t>
            </a:r>
          </a:p>
        </p:txBody>
      </p:sp>
      <p:sp>
        <p:nvSpPr>
          <p:cNvPr id="4" name="Content Placeholder 3">
            <a:extLst>
              <a:ext uri="{FF2B5EF4-FFF2-40B4-BE49-F238E27FC236}">
                <a16:creationId xmlns:a16="http://schemas.microsoft.com/office/drawing/2014/main" id="{FEE71667-8E46-4D68-8FA4-6CA03A9A0D46}"/>
              </a:ext>
            </a:extLst>
          </p:cNvPr>
          <p:cNvSpPr>
            <a:spLocks noGrp="1"/>
          </p:cNvSpPr>
          <p:nvPr>
            <p:ph sz="quarter" idx="10"/>
          </p:nvPr>
        </p:nvSpPr>
        <p:spPr>
          <a:xfrm>
            <a:off x="178646" y="1109600"/>
            <a:ext cx="5600717" cy="5463173"/>
          </a:xfrm>
          <a:prstGeom prst="rect">
            <a:avLst/>
          </a:prstGeom>
        </p:spPr>
        <p:txBody>
          <a:bodyPr/>
          <a:lstStyle>
            <a:lvl1pPr>
              <a:defRPr>
                <a:solidFill>
                  <a:schemeClr val="tx1"/>
                </a:solidFill>
                <a:latin typeface="Girl Scout Text Book" panose="02020003000000000000" pitchFamily="18" charset="0"/>
              </a:defRPr>
            </a:lvl1pPr>
            <a:lvl2pPr>
              <a:defRPr>
                <a:solidFill>
                  <a:schemeClr val="tx1"/>
                </a:solidFill>
                <a:latin typeface="Girl Scout Text Book" panose="02020003000000000000" pitchFamily="18" charset="0"/>
              </a:defRPr>
            </a:lvl2pPr>
            <a:lvl3pPr>
              <a:defRPr>
                <a:solidFill>
                  <a:schemeClr val="tx1"/>
                </a:solidFill>
                <a:latin typeface="Girl Scout Text Book" panose="02020003000000000000" pitchFamily="18" charset="0"/>
              </a:defRPr>
            </a:lvl3pPr>
            <a:lvl4pPr>
              <a:defRPr>
                <a:solidFill>
                  <a:schemeClr val="tx1"/>
                </a:solidFill>
                <a:latin typeface="Girl Scout Text Book" panose="02020003000000000000" pitchFamily="18" charset="0"/>
              </a:defRPr>
            </a:lvl4pPr>
            <a:lvl5pPr>
              <a:defRPr>
                <a:solidFill>
                  <a:schemeClr val="tx1"/>
                </a:solidFill>
                <a:latin typeface="Girl Scout Text Book" panose="02020003000000000000"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0CBDBC7-5EEF-4EB1-BC9E-67FD1D95E92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
        <p:nvSpPr>
          <p:cNvPr id="7" name="Picture Placeholder 21">
            <a:extLst>
              <a:ext uri="{FF2B5EF4-FFF2-40B4-BE49-F238E27FC236}">
                <a16:creationId xmlns:a16="http://schemas.microsoft.com/office/drawing/2014/main" id="{03F3B7CA-F3A1-493B-A487-4D735FFB8BA3}"/>
              </a:ext>
            </a:extLst>
          </p:cNvPr>
          <p:cNvSpPr>
            <a:spLocks noGrp="1"/>
          </p:cNvSpPr>
          <p:nvPr>
            <p:ph type="pic" sz="quarter" idx="18" hasCustomPrompt="1"/>
          </p:nvPr>
        </p:nvSpPr>
        <p:spPr>
          <a:xfrm>
            <a:off x="6412639" y="1109600"/>
            <a:ext cx="5385784" cy="5458565"/>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bg1">
              <a:lumMod val="75000"/>
            </a:schemeClr>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Tree>
    <p:extLst>
      <p:ext uri="{BB962C8B-B14F-4D97-AF65-F5344CB8AC3E}">
        <p14:creationId xmlns:p14="http://schemas.microsoft.com/office/powerpoint/2010/main" val="87020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6608354"/>
            <a:ext cx="12192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243351000"/>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4594884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6608354"/>
            <a:ext cx="12192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3146932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235081" y="930592"/>
            <a:ext cx="5637785"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69959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242047" y="927305"/>
            <a:ext cx="56387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6826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355601" y="921210"/>
            <a:ext cx="5662745"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06806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361970" y="914399"/>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322731"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1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67464" y="914401"/>
            <a:ext cx="5625337"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63052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54000" y="914400"/>
            <a:ext cx="56388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997122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228600" y="914400"/>
            <a:ext cx="56388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98926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Header and content cle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6107-4036-4432-8094-6E63C62BB162}"/>
              </a:ext>
            </a:extLst>
          </p:cNvPr>
          <p:cNvSpPr>
            <a:spLocks noGrp="1"/>
          </p:cNvSpPr>
          <p:nvPr>
            <p:ph type="title" hasCustomPrompt="1"/>
          </p:nvPr>
        </p:nvSpPr>
        <p:spPr>
          <a:xfrm>
            <a:off x="178647" y="285226"/>
            <a:ext cx="11903861" cy="646929"/>
          </a:xfrm>
          <a:prstGeom prst="rect">
            <a:avLst/>
          </a:prstGeom>
        </p:spPr>
        <p:txBody>
          <a:bodyPr/>
          <a:lstStyle>
            <a:lvl1pPr>
              <a:defRPr>
                <a:solidFill>
                  <a:schemeClr val="tx1"/>
                </a:solidFill>
                <a:latin typeface="Girl Scout Text Book" panose="02020003000000000000" pitchFamily="18" charset="0"/>
              </a:defRPr>
            </a:lvl1pPr>
          </a:lstStyle>
          <a:p>
            <a:r>
              <a:rPr lang="en-US" dirty="0"/>
              <a:t>Click to Edit Header</a:t>
            </a:r>
          </a:p>
        </p:txBody>
      </p:sp>
      <p:sp>
        <p:nvSpPr>
          <p:cNvPr id="4" name="Content Placeholder 3">
            <a:extLst>
              <a:ext uri="{FF2B5EF4-FFF2-40B4-BE49-F238E27FC236}">
                <a16:creationId xmlns:a16="http://schemas.microsoft.com/office/drawing/2014/main" id="{FEE71667-8E46-4D68-8FA4-6CA03A9A0D46}"/>
              </a:ext>
            </a:extLst>
          </p:cNvPr>
          <p:cNvSpPr>
            <a:spLocks noGrp="1"/>
          </p:cNvSpPr>
          <p:nvPr>
            <p:ph sz="quarter" idx="10"/>
          </p:nvPr>
        </p:nvSpPr>
        <p:spPr>
          <a:xfrm>
            <a:off x="6250972" y="1127355"/>
            <a:ext cx="5831536" cy="5463173"/>
          </a:xfrm>
          <a:prstGeom prst="rect">
            <a:avLst/>
          </a:prstGeom>
        </p:spPr>
        <p:txBody>
          <a:bodyPr/>
          <a:lstStyle>
            <a:lvl1pPr>
              <a:defRPr>
                <a:solidFill>
                  <a:schemeClr val="tx1"/>
                </a:solidFill>
                <a:latin typeface="Girl Scout Text Book" panose="02020003000000000000" pitchFamily="18" charset="0"/>
              </a:defRPr>
            </a:lvl1pPr>
            <a:lvl2pPr>
              <a:defRPr>
                <a:solidFill>
                  <a:schemeClr val="tx1"/>
                </a:solidFill>
                <a:latin typeface="Girl Scout Text Book" panose="02020003000000000000" pitchFamily="18" charset="0"/>
              </a:defRPr>
            </a:lvl2pPr>
            <a:lvl3pPr>
              <a:defRPr>
                <a:solidFill>
                  <a:schemeClr val="tx1"/>
                </a:solidFill>
                <a:latin typeface="Girl Scout Text Book" panose="02020003000000000000" pitchFamily="18" charset="0"/>
              </a:defRPr>
            </a:lvl3pPr>
            <a:lvl4pPr>
              <a:defRPr>
                <a:solidFill>
                  <a:schemeClr val="tx1"/>
                </a:solidFill>
                <a:latin typeface="Girl Scout Text Book" panose="02020003000000000000" pitchFamily="18" charset="0"/>
              </a:defRPr>
            </a:lvl4pPr>
            <a:lvl5pPr>
              <a:defRPr>
                <a:solidFill>
                  <a:schemeClr val="tx1"/>
                </a:solidFill>
                <a:latin typeface="Girl Scout Text Book" panose="02020003000000000000"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0CBDBC7-5EEF-4EB1-BC9E-67FD1D95E92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
        <p:nvSpPr>
          <p:cNvPr id="6" name="Picture Placeholder 79">
            <a:extLst>
              <a:ext uri="{FF2B5EF4-FFF2-40B4-BE49-F238E27FC236}">
                <a16:creationId xmlns:a16="http://schemas.microsoft.com/office/drawing/2014/main" id="{C06FCE1D-38FC-456E-8103-EA52C43B02CB}"/>
              </a:ext>
            </a:extLst>
          </p:cNvPr>
          <p:cNvSpPr>
            <a:spLocks noGrp="1"/>
          </p:cNvSpPr>
          <p:nvPr>
            <p:ph type="pic" sz="quarter" idx="15" hasCustomPrompt="1"/>
          </p:nvPr>
        </p:nvSpPr>
        <p:spPr>
          <a:xfrm>
            <a:off x="178647" y="1127355"/>
            <a:ext cx="5449796" cy="5449692"/>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bg1">
              <a:lumMod val="75000"/>
            </a:schemeClr>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Tree>
    <p:extLst>
      <p:ext uri="{BB962C8B-B14F-4D97-AF65-F5344CB8AC3E}">
        <p14:creationId xmlns:p14="http://schemas.microsoft.com/office/powerpoint/2010/main" val="42845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54001" y="914404"/>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251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4493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14074030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80689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53769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33421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41757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bg1"/>
                </a:solidFill>
                <a:latin typeface="Girl Scout Text Book" panose="02020003000000000000" pitchFamily="18" charset="0"/>
              </a:defRPr>
            </a:lvl1pPr>
            <a:lvl2pPr algn="ctr">
              <a:lnSpc>
                <a:spcPct val="100000"/>
              </a:lnSpc>
              <a:defRPr sz="2400" b="0" i="0">
                <a:solidFill>
                  <a:schemeClr val="bg1"/>
                </a:solidFill>
                <a:latin typeface="Girl Scout Text Book" panose="02020003000000000000" pitchFamily="18" charset="0"/>
              </a:defRPr>
            </a:lvl2pPr>
            <a:lvl3pPr algn="ctr">
              <a:lnSpc>
                <a:spcPct val="100000"/>
              </a:lnSpc>
              <a:defRPr sz="2400" b="0" i="0">
                <a:solidFill>
                  <a:schemeClr val="bg1"/>
                </a:solidFill>
                <a:latin typeface="Girl Scout Text Book" panose="02020003000000000000" pitchFamily="18" charset="0"/>
              </a:defRPr>
            </a:lvl3pPr>
            <a:lvl4pPr algn="ctr">
              <a:lnSpc>
                <a:spcPct val="100000"/>
              </a:lnSpc>
              <a:defRPr sz="2400" b="0" i="0">
                <a:solidFill>
                  <a:schemeClr val="bg1"/>
                </a:solidFill>
                <a:latin typeface="Girl Scout Text Book" panose="02020003000000000000" pitchFamily="18" charset="0"/>
              </a:defRPr>
            </a:lvl4pPr>
            <a:lvl5pPr algn="ctr">
              <a:lnSpc>
                <a:spcPct val="100000"/>
              </a:lnSpc>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41712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9935795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420642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5F9097-0D5F-4D8F-A911-E344BAE6C573}"/>
              </a:ext>
            </a:extLst>
          </p:cNvPr>
          <p:cNvSpPr/>
          <p:nvPr userDrawn="1"/>
        </p:nvSpPr>
        <p:spPr>
          <a:xfrm>
            <a:off x="0" y="0"/>
            <a:ext cx="12218695" cy="6858000"/>
          </a:xfrm>
          <a:prstGeom prst="rect">
            <a:avLst/>
          </a:prstGeom>
          <a:solidFill>
            <a:srgbClr val="005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 name="Picture 3" descr="Shape&#10;&#10;Description automatically generated with medium confidence">
            <a:extLst>
              <a:ext uri="{FF2B5EF4-FFF2-40B4-BE49-F238E27FC236}">
                <a16:creationId xmlns:a16="http://schemas.microsoft.com/office/drawing/2014/main" id="{4B10A363-E1ED-4F8B-AFAB-10E52AA777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1082" y="508279"/>
            <a:ext cx="6250874" cy="5841441"/>
          </a:xfrm>
          <a:prstGeom prst="rect">
            <a:avLst/>
          </a:prstGeom>
        </p:spPr>
      </p:pic>
      <p:sp>
        <p:nvSpPr>
          <p:cNvPr id="5" name="TextBox 4">
            <a:extLst>
              <a:ext uri="{FF2B5EF4-FFF2-40B4-BE49-F238E27FC236}">
                <a16:creationId xmlns:a16="http://schemas.microsoft.com/office/drawing/2014/main" id="{027FDF26-2FFB-49AF-B1A6-525F87168814}"/>
              </a:ext>
            </a:extLst>
          </p:cNvPr>
          <p:cNvSpPr txBox="1"/>
          <p:nvPr userDrawn="1"/>
        </p:nvSpPr>
        <p:spPr>
          <a:xfrm>
            <a:off x="3315892" y="2996550"/>
            <a:ext cx="5121253" cy="864898"/>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Girl Scout Text Book" panose="02020003000000000000" pitchFamily="18" charset="0"/>
                <a:ea typeface="+mj-ea"/>
                <a:cs typeface="+mj-cs"/>
              </a:rPr>
              <a:t>Questions?</a:t>
            </a:r>
            <a:endParaRPr lang="en-US" sz="5400" b="1" i="0" dirty="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41908839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055500188"/>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3543875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30162780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25718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bg1"/>
                </a:solidFill>
                <a:latin typeface="Girl Scout Text Book" panose="02020003000000000000" pitchFamily="18" charset="0"/>
              </a:defRPr>
            </a:lvl1pPr>
            <a:lvl2pPr algn="ctr">
              <a:defRPr sz="2400" b="0" i="0">
                <a:solidFill>
                  <a:schemeClr val="bg1"/>
                </a:solidFill>
                <a:latin typeface="Girl Scout Text Book" panose="02020003000000000000" pitchFamily="18" charset="0"/>
              </a:defRPr>
            </a:lvl2pPr>
            <a:lvl3pPr algn="ctr">
              <a:defRPr sz="2400" b="0" i="0">
                <a:solidFill>
                  <a:schemeClr val="bg1"/>
                </a:solidFill>
                <a:latin typeface="Girl Scout Text Book" panose="02020003000000000000" pitchFamily="18" charset="0"/>
              </a:defRPr>
            </a:lvl3pPr>
            <a:lvl4pPr algn="ctr">
              <a:defRPr sz="2400" b="0" i="0">
                <a:solidFill>
                  <a:schemeClr val="bg1"/>
                </a:solidFill>
                <a:latin typeface="Girl Scout Text Book" panose="02020003000000000000" pitchFamily="18" charset="0"/>
              </a:defRPr>
            </a:lvl4pPr>
            <a:lvl5pPr algn="ctr">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38102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97391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264115"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6307667"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WeigWeight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76587"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80229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68918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37228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49404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276A-46B9-4D1F-A7F4-9754D6810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B727C-657E-4EE9-ABB6-6721B8E93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29ED0-C07C-4590-8123-CD96E66FB1A7}"/>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5" name="Footer Placeholder 4">
            <a:extLst>
              <a:ext uri="{FF2B5EF4-FFF2-40B4-BE49-F238E27FC236}">
                <a16:creationId xmlns:a16="http://schemas.microsoft.com/office/drawing/2014/main" id="{7C72544C-9D08-4E64-9B36-7E0E28FF2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7A836-26C7-4E4F-B878-1B68D1F070F1}"/>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2269655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6345375"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058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4164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52702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1507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24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6417535"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886549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49488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5558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7304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57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3549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6318139"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399040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44926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F6A6-BB89-49D6-A81E-FC7D2A1C8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525A8-6918-4285-BA43-5EEA5EC2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72983-499C-490F-A500-420779252D98}"/>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5" name="Footer Placeholder 4">
            <a:extLst>
              <a:ext uri="{FF2B5EF4-FFF2-40B4-BE49-F238E27FC236}">
                <a16:creationId xmlns:a16="http://schemas.microsoft.com/office/drawing/2014/main" id="{4513673A-96BF-4F9B-A688-DFC81F89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25D0D-45DD-4925-9308-FDE40EAA3C7D}"/>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34432647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140244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0141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231648"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63076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22171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76102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25869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10531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0645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228601"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6327648"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24107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23501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3286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8381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4349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F238-5078-48D9-A639-CCA7BD1E2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1EAEFF-F99F-4D51-A60B-DBF28EDCD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DB605-B94D-4658-B1E6-C7E23D6866C0}"/>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5" name="Footer Placeholder 4">
            <a:extLst>
              <a:ext uri="{FF2B5EF4-FFF2-40B4-BE49-F238E27FC236}">
                <a16:creationId xmlns:a16="http://schemas.microsoft.com/office/drawing/2014/main" id="{686054D9-48C9-45C1-A9C4-BAE35990B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BF6FC-9C5A-4F10-A9E1-9F5F5737B5F1}"/>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34747246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211888"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6307667"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66468"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4342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9008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47574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016585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6324600"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490111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137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15595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1379980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212388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2835234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4625-B426-4D9C-92E6-CFCCFA5E8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D7705-0BA2-47D9-867E-48A6FE0D9C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6B3EC-6DB4-4C7B-9D6A-9AAD0EABC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722F90-3E15-4484-954E-DDA4F4B621C6}"/>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6" name="Footer Placeholder 5">
            <a:extLst>
              <a:ext uri="{FF2B5EF4-FFF2-40B4-BE49-F238E27FC236}">
                <a16:creationId xmlns:a16="http://schemas.microsoft.com/office/drawing/2014/main" id="{F15982AE-318A-49CD-9765-69783CD19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0EFB3-FBD9-466D-AD8D-BB19AF2E7AA2}"/>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2228715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493669" y="482600"/>
            <a:ext cx="11204663"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14735686"/>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495245" y="482600"/>
            <a:ext cx="11201511"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116190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508000" y="482600"/>
            <a:ext cx="11176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4646221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508000" y="482600"/>
            <a:ext cx="11176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98094962"/>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498493" y="482600"/>
            <a:ext cx="11236308"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892256233"/>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20119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5278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21917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59630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032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5790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FA51-5163-40DF-8DB7-A73F65F941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9E5191-CCD9-4F80-867D-9CF70D5FA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73A4AC-94CC-4A71-B70F-14150B9C8D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F46DB9-D840-4EF8-8781-F9E77A18B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12E541-FEA3-4873-A923-CC6A9B173C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80909E-057B-4CDF-94ED-FD0FDFC94F97}"/>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8" name="Footer Placeholder 7">
            <a:extLst>
              <a:ext uri="{FF2B5EF4-FFF2-40B4-BE49-F238E27FC236}">
                <a16:creationId xmlns:a16="http://schemas.microsoft.com/office/drawing/2014/main" id="{723E9E82-6640-43F5-A366-8DF2577BE7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7ACAE1-4C8D-47A4-B0C7-3025E11E644E}"/>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19057016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27969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50950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324906"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46871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758345" y="561221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691" y="1502415"/>
            <a:ext cx="4093853"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4782" y="2206619"/>
            <a:ext cx="913764"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9515" y="931020"/>
            <a:ext cx="1037165"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160" y="931020"/>
            <a:ext cx="762752"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82814" y="931020"/>
            <a:ext cx="1037165"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1466" y="931020"/>
            <a:ext cx="832076"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05680" y="2420155"/>
            <a:ext cx="1037165"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95557" y="2206619"/>
            <a:ext cx="834177"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82814" y="2422059"/>
            <a:ext cx="1037165"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12389" y="3484762"/>
            <a:ext cx="1037165"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214765" y="3448535"/>
            <a:ext cx="1037165"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85006" y="3418031"/>
            <a:ext cx="1032783"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797138" y="4783874"/>
            <a:ext cx="1037165"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249508" y="5030494"/>
            <a:ext cx="1037165"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29466" y="4736209"/>
            <a:ext cx="1119833"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130673" y="4620415"/>
            <a:ext cx="854697"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086462" y="3763120"/>
            <a:ext cx="1037165"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758345" y="1003441"/>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144414595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467" b="0" i="0" u="none" strike="noStrike" kern="1200" cap="none" spc="0" normalizeH="0" baseline="0" noProof="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1121073" y="98528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1132672" y="1446698"/>
            <a:ext cx="4360427"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887268590"/>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3799726" y="74676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909064" y="1173726"/>
            <a:ext cx="8577072"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b="0" i="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137373936"/>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extBox 9">
            <a:extLst>
              <a:ext uri="{FF2B5EF4-FFF2-40B4-BE49-F238E27FC236}">
                <a16:creationId xmlns:a16="http://schemas.microsoft.com/office/drawing/2014/main" id="{0DFCB572-6CF0-7248-8DA7-980A1E1637D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4"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427387198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8" y="260337"/>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44210773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4"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5273380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4"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333" b="0" i="0">
                <a:solidFill>
                  <a:srgbClr val="FF0000"/>
                </a:solidFill>
                <a:latin typeface="Palatino Linotype" panose="02040502050505030304" pitchFamily="18" charset="0"/>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chemeClr val="tx1"/>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6331736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2A60-D027-4BC9-8304-80AB59C9C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36B99C-CDB2-4302-9EAC-5F21064E246B}"/>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4" name="Footer Placeholder 3">
            <a:extLst>
              <a:ext uri="{FF2B5EF4-FFF2-40B4-BE49-F238E27FC236}">
                <a16:creationId xmlns:a16="http://schemas.microsoft.com/office/drawing/2014/main" id="{DCED08A4-69C0-4FC9-AE81-029752941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B1009E-AB91-493E-93AB-4816AB0864C6}"/>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23776620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8" y="228600"/>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1288038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9"/>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Oval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4358184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40"/>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2520781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4" y="259860"/>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1277062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9" y="1737969"/>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78" marR="0" indent="-457178" algn="l" defTabSz="914332"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Palatino Linotype" panose="02040502050505030304"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355600" y="2970461"/>
            <a:ext cx="5435600" cy="917985"/>
          </a:xfrm>
          <a:prstGeom prst="rect">
            <a:avLst/>
          </a:prstGeom>
          <a:noFill/>
          <a:ln>
            <a:noFill/>
          </a:ln>
        </p:spPr>
        <p:txBody>
          <a:bodyPr vert="horz" wrap="square" lIns="121920" tIns="60960" rIns="121920" bIns="60960" rtlCol="0" anchor="ctr">
            <a:noAutofit/>
          </a:bodyPr>
          <a:lstStyle/>
          <a:p>
            <a:pPr marL="0" marR="0" indent="0" algn="ctr" defTabSz="914332"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Palatino Linotype" panose="02040502050505030304" pitchFamily="18" charset="0"/>
                <a:ea typeface="+mj-ea"/>
                <a:cs typeface="+mj-cs"/>
              </a:rPr>
              <a:t>Agenda</a:t>
            </a:r>
            <a:endParaRPr lang="en-US" sz="5867" b="0" i="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Agenda Items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16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387619810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9" y="1737969"/>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192216"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78" marR="0" indent="-457178" algn="l" defTabSz="914332"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Palatino Linotype" panose="02040502050505030304"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355600" y="2970461"/>
            <a:ext cx="5435600" cy="917985"/>
          </a:xfrm>
          <a:prstGeom prst="rect">
            <a:avLst/>
          </a:prstGeom>
          <a:noFill/>
          <a:ln>
            <a:noFill/>
          </a:ln>
        </p:spPr>
        <p:txBody>
          <a:bodyPr vert="horz" wrap="square" lIns="121920" tIns="60960" rIns="121920" bIns="60960" rtlCol="0" anchor="ctr">
            <a:noAutofit/>
          </a:bodyPr>
          <a:lstStyle/>
          <a:p>
            <a:pPr marL="0" marR="0" indent="0" algn="ctr" defTabSz="914332"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Palatino Linotype" panose="02040502050505030304" pitchFamily="18" charset="0"/>
                <a:ea typeface="+mj-ea"/>
                <a:cs typeface="+mj-cs"/>
              </a:rPr>
              <a:t>Agenda</a:t>
            </a:r>
            <a:endParaRPr lang="en-US" sz="5867" b="0" i="0">
              <a:latin typeface="Palatino Linotype" panose="02040502050505030304"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Agenda Items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16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3838657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9" y="1737969"/>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78" marR="0" indent="-457178" algn="l" defTabSz="914332" rtl="0" eaLnBrk="1" fontAlgn="auto" latinLnBrk="0" hangingPunct="1">
              <a:lnSpc>
                <a:spcPct val="100000"/>
              </a:lnSpc>
              <a:spcBef>
                <a:spcPts val="1000"/>
              </a:spcBef>
              <a:spcAft>
                <a:spcPts val="0"/>
              </a:spcAft>
              <a:buClrTx/>
              <a:buSzTx/>
              <a:buFont typeface="+mj-lt"/>
              <a:buAutoNum type="arabicPeriod"/>
              <a:tabLst/>
              <a:defRPr sz="2133" b="0" i="0">
                <a:solidFill>
                  <a:schemeClr val="bg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Palatino Linotype" panose="02040502050505030304"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p:nvSpPr>
        <p:spPr>
          <a:xfrm>
            <a:off x="355600" y="2970461"/>
            <a:ext cx="5435600" cy="917985"/>
          </a:xfrm>
          <a:prstGeom prst="rect">
            <a:avLst/>
          </a:prstGeom>
          <a:noFill/>
          <a:ln>
            <a:noFill/>
          </a:ln>
        </p:spPr>
        <p:txBody>
          <a:bodyPr vert="horz" wrap="square" lIns="121920" tIns="60960" rIns="121920" bIns="60960" rtlCol="0" anchor="ctr">
            <a:noAutofit/>
          </a:bodyPr>
          <a:lstStyle/>
          <a:p>
            <a:pPr marL="0" marR="0" indent="0" algn="ctr" defTabSz="914332"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Palatino Linotype" panose="02040502050505030304" pitchFamily="18" charset="0"/>
                <a:ea typeface="+mj-ea"/>
                <a:cs typeface="+mj-cs"/>
              </a:rPr>
              <a:t>Agenda</a:t>
            </a:r>
            <a:endParaRPr lang="en-US" sz="5867" b="0" i="0">
              <a:latin typeface="Palatino Linotype" panose="02040502050505030304"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Agenda Items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16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424039514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9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extBox 9">
            <a:extLst>
              <a:ext uri="{FF2B5EF4-FFF2-40B4-BE49-F238E27FC236}">
                <a16:creationId xmlns:a16="http://schemas.microsoft.com/office/drawing/2014/main" id="{0DFCB572-6CF0-7248-8DA7-980A1E1637D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4"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396834229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0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8" y="260337"/>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414880504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4"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7527193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D585D5-0F6F-47C4-A0FF-225849786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40" t="17952" r="9315" b="15392"/>
          <a:stretch/>
        </p:blipFill>
        <p:spPr>
          <a:xfrm>
            <a:off x="6726810" y="382218"/>
            <a:ext cx="4577645" cy="1513425"/>
          </a:xfrm>
          <a:prstGeom prst="rect">
            <a:avLst/>
          </a:prstGeom>
        </p:spPr>
      </p:pic>
      <p:sp>
        <p:nvSpPr>
          <p:cNvPr id="19" name="Rectangle 18">
            <a:extLst>
              <a:ext uri="{FF2B5EF4-FFF2-40B4-BE49-F238E27FC236}">
                <a16:creationId xmlns:a16="http://schemas.microsoft.com/office/drawing/2014/main" id="{4875D89D-55AA-4DB0-BFB6-059881C41AF8}"/>
              </a:ext>
            </a:extLst>
          </p:cNvPr>
          <p:cNvSpPr/>
          <p:nvPr userDrawn="1"/>
        </p:nvSpPr>
        <p:spPr>
          <a:xfrm>
            <a:off x="0" y="0"/>
            <a:ext cx="5871099"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6" name="Picture 5">
            <a:extLst>
              <a:ext uri="{FF2B5EF4-FFF2-40B4-BE49-F238E27FC236}">
                <a16:creationId xmlns:a16="http://schemas.microsoft.com/office/drawing/2014/main" id="{E60AC1AB-C317-4881-9824-3DBFBF65FC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2916" y="892206"/>
            <a:ext cx="5425265" cy="5073588"/>
          </a:xfrm>
          <a:prstGeom prst="rect">
            <a:avLst/>
          </a:prstGeom>
        </p:spPr>
      </p:pic>
      <p:pic>
        <p:nvPicPr>
          <p:cNvPr id="9" name="Graphic 8">
            <a:extLst>
              <a:ext uri="{FF2B5EF4-FFF2-40B4-BE49-F238E27FC236}">
                <a16:creationId xmlns:a16="http://schemas.microsoft.com/office/drawing/2014/main" id="{E38220F1-3462-41BC-9A32-9E06F59B886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4769" b="13495"/>
          <a:stretch/>
        </p:blipFill>
        <p:spPr>
          <a:xfrm>
            <a:off x="6320903" y="2558370"/>
            <a:ext cx="5497978" cy="3944088"/>
          </a:xfrm>
          <a:prstGeom prst="rect">
            <a:avLst/>
          </a:prstGeom>
        </p:spPr>
      </p:pic>
      <p:sp>
        <p:nvSpPr>
          <p:cNvPr id="13" name="Title 11">
            <a:extLst>
              <a:ext uri="{FF2B5EF4-FFF2-40B4-BE49-F238E27FC236}">
                <a16:creationId xmlns:a16="http://schemas.microsoft.com/office/drawing/2014/main" id="{B7E58C8D-1B4A-4729-B9A5-E50BB857EEDC}"/>
              </a:ext>
            </a:extLst>
          </p:cNvPr>
          <p:cNvSpPr>
            <a:spLocks noGrp="1"/>
          </p:cNvSpPr>
          <p:nvPr>
            <p:ph type="title" hasCustomPrompt="1"/>
          </p:nvPr>
        </p:nvSpPr>
        <p:spPr>
          <a:xfrm>
            <a:off x="6397847" y="3429629"/>
            <a:ext cx="5303314" cy="1325454"/>
          </a:xfrm>
          <a:prstGeom prst="rect">
            <a:avLst/>
          </a:prstGeom>
        </p:spPr>
        <p:txBody>
          <a:bodyPr anchor="b"/>
          <a:lstStyle>
            <a:lvl1pPr algn="ctr">
              <a:lnSpc>
                <a:spcPct val="100000"/>
              </a:lnSpc>
              <a:defRPr sz="3200" b="0" i="0">
                <a:solidFill>
                  <a:schemeClr val="tx1"/>
                </a:solidFill>
                <a:latin typeface="Girl Scout Text Book" panose="02020003000000000000" pitchFamily="18" charset="0"/>
              </a:defRPr>
            </a:lvl1pPr>
          </a:lstStyle>
          <a:p>
            <a:r>
              <a:rPr lang="en-US" dirty="0"/>
              <a:t>Type Here to Enter a</a:t>
            </a:r>
            <a:br>
              <a:rPr lang="en-US" dirty="0"/>
            </a:br>
            <a:r>
              <a:rPr lang="en-US" dirty="0"/>
              <a:t>Presentation Title</a:t>
            </a:r>
          </a:p>
        </p:txBody>
      </p:sp>
      <p:sp>
        <p:nvSpPr>
          <p:cNvPr id="15" name="Text Placeholder 46">
            <a:extLst>
              <a:ext uri="{FF2B5EF4-FFF2-40B4-BE49-F238E27FC236}">
                <a16:creationId xmlns:a16="http://schemas.microsoft.com/office/drawing/2014/main" id="{A88E6EAA-85E7-4A4C-BD48-73B7EE089812}"/>
              </a:ext>
            </a:extLst>
          </p:cNvPr>
          <p:cNvSpPr>
            <a:spLocks noGrp="1"/>
          </p:cNvSpPr>
          <p:nvPr>
            <p:ph type="body" sz="quarter" idx="15" hasCustomPrompt="1"/>
          </p:nvPr>
        </p:nvSpPr>
        <p:spPr>
          <a:xfrm>
            <a:off x="6691185" y="4755083"/>
            <a:ext cx="4648896" cy="977355"/>
          </a:xfrm>
          <a:prstGeom prst="rect">
            <a:avLst/>
          </a:prstGeo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Date and/or Further Description of Presentation</a:t>
            </a:r>
          </a:p>
        </p:txBody>
      </p:sp>
    </p:spTree>
    <p:extLst>
      <p:ext uri="{BB962C8B-B14F-4D97-AF65-F5344CB8AC3E}">
        <p14:creationId xmlns:p14="http://schemas.microsoft.com/office/powerpoint/2010/main" val="1822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328440-AF19-412F-A0DD-3B72ED5FCFF8}"/>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3" name="Footer Placeholder 2">
            <a:extLst>
              <a:ext uri="{FF2B5EF4-FFF2-40B4-BE49-F238E27FC236}">
                <a16:creationId xmlns:a16="http://schemas.microsoft.com/office/drawing/2014/main" id="{47B199F5-035D-4E87-A926-0431B1A29E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C67CED-45E7-4169-A427-AD02B377A4C3}"/>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6925557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4"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333" b="0" i="0">
                <a:solidFill>
                  <a:srgbClr val="FF0000"/>
                </a:solidFill>
                <a:latin typeface="Palatino Linotype" panose="02040502050505030304" pitchFamily="18" charset="0"/>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chemeClr val="tx1"/>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5882719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8" y="228600"/>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3051789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9"/>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Oval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0069658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40"/>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9312119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69" b="13495"/>
          <a:stretch/>
        </p:blipFill>
        <p:spPr>
          <a:xfrm>
            <a:off x="254001"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2"/>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1"/>
            <a:ext cx="5638800" cy="1518391"/>
          </a:xfrm>
        </p:spPr>
        <p:txBody>
          <a:bodyPr anchor="b"/>
          <a:lstStyle>
            <a:lvl1pPr algn="ctr">
              <a:lnSpc>
                <a:spcPct val="100000"/>
              </a:lnSpc>
              <a:defRPr sz="32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8"/>
            <a:ext cx="5638800" cy="1074863"/>
          </a:xfrm>
        </p:spPr>
        <p:txBody>
          <a:bodyPr lIns="182880" rIns="182880" anchor="ctr">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4" y="259860"/>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9131651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9" y="1737969"/>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78" marR="0" indent="-457178" algn="l" defTabSz="914332"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Palatino Linotype" panose="02040502050505030304"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p:nvSpPr>
        <p:spPr>
          <a:xfrm>
            <a:off x="355600" y="2970461"/>
            <a:ext cx="5435600" cy="917985"/>
          </a:xfrm>
          <a:prstGeom prst="rect">
            <a:avLst/>
          </a:prstGeom>
          <a:noFill/>
          <a:ln>
            <a:noFill/>
          </a:ln>
        </p:spPr>
        <p:txBody>
          <a:bodyPr vert="horz" wrap="square" lIns="121920" tIns="60960" rIns="121920" bIns="60960" rtlCol="0" anchor="ctr">
            <a:noAutofit/>
          </a:bodyPr>
          <a:lstStyle/>
          <a:p>
            <a:pPr marL="0" marR="0" indent="0" algn="ctr" defTabSz="914332"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Palatino Linotype" panose="02040502050505030304" pitchFamily="18" charset="0"/>
                <a:ea typeface="+mj-ea"/>
                <a:cs typeface="+mj-cs"/>
              </a:rPr>
              <a:t>Agenda</a:t>
            </a:r>
            <a:endParaRPr lang="en-US" sz="5867" b="0" i="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Agenda Items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16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411196802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30965786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1"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Palatino Linotype" panose="02040502050505030304"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78945517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6608356"/>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69966943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9843010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E73A-6A84-4D99-8C3F-D7EF53CC6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59D48-D438-47AF-B0F1-987687B41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12E040-8015-4401-95C9-70D82A3E3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DF73D-E134-4E77-BA69-45490377A40B}"/>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6" name="Footer Placeholder 5">
            <a:extLst>
              <a:ext uri="{FF2B5EF4-FFF2-40B4-BE49-F238E27FC236}">
                <a16:creationId xmlns:a16="http://schemas.microsoft.com/office/drawing/2014/main" id="{9F9CA815-56F3-47D4-91A0-4790F65074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BF89D-A436-49DC-929C-DE8574AEFDA2}"/>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39316129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p:nvGrpSpPr>
        <p:grpSpPr>
          <a:xfrm>
            <a:off x="0" y="6608356"/>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Slide Elements:</a:t>
            </a:r>
          </a:p>
          <a:p>
            <a:pPr algn="l"/>
            <a:r>
              <a:rPr lang="en-US" sz="1067" b="0" i="0">
                <a:solidFill>
                  <a:srgbClr val="808080"/>
                </a:solidFill>
                <a:latin typeface="Palatino Linotype" panose="02040502050505030304" pitchFamily="18" charset="0"/>
              </a:rPr>
              <a:t>Background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Full “bleed”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or drag-and-drop an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 IMPORTANT: Make sure the arrangement of the  “Background Image Holder” is behind all of the text elements on the slide. (Slide Section Name, Slide Number, and Legal copy) ***</a:t>
            </a:r>
            <a:endParaRPr lang="en-US" sz="1067" b="0" i="0">
              <a:solidFill>
                <a:srgbClr val="FF0000"/>
              </a:solidFill>
              <a:latin typeface="Palatino Linotype" panose="02040502050505030304" pitchFamily="18" charset="0"/>
            </a:endParaRP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Color: Change the text color to either black or white so the  slide section name is visible over the image in the upper left corner.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40512543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8"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2111854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801807" y="237785"/>
            <a:ext cx="4492388"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421270416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785242" y="242051"/>
            <a:ext cx="452551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85737988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791517" y="228601"/>
            <a:ext cx="4512969"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325712039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790379" y="259976"/>
            <a:ext cx="4515245"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90463977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lvl="1" algn="ctr"/>
            <a:r>
              <a:rPr lang="en-US" sz="2400" b="0" i="0">
                <a:solidFill>
                  <a:srgbClr val="808080"/>
                </a:solidFill>
                <a:latin typeface="Palatino Linotype" panose="02040502050505030304"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795212" y="228600"/>
            <a:ext cx="4505579"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44895762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788007" y="228601"/>
            <a:ext cx="4519989"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382948046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777020" y="228600"/>
            <a:ext cx="454196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58936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58928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411179598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690442" y="228601"/>
            <a:ext cx="225271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93352" y="3429000"/>
            <a:ext cx="22313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6584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6576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Holders</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90855235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FCFC-C1EA-432C-A7DB-9ACE8922EF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846780-3040-4F83-8653-6BBEBBA38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345888-984B-4AC1-90D8-65FE92F51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4EB7B-24D3-43F4-920F-F51E2C7B914D}"/>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6" name="Footer Placeholder 5">
            <a:extLst>
              <a:ext uri="{FF2B5EF4-FFF2-40B4-BE49-F238E27FC236}">
                <a16:creationId xmlns:a16="http://schemas.microsoft.com/office/drawing/2014/main" id="{F67C7E7C-5B87-49BD-8990-3D5DA0F27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0A888-26BB-40F2-9D4A-F9D2CE784129}"/>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15732450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923035"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8"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1"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6096883"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6096003"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Holders</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32054437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7112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8"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1"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3415453" y="228600"/>
            <a:ext cx="2218256"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6096881" y="3425697"/>
            <a:ext cx="5830032" cy="310601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6096002" y="914405"/>
            <a:ext cx="5841999"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Holders</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81451072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6466335" y="228600"/>
            <a:ext cx="234500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585433" y="3429000"/>
            <a:ext cx="2257779"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3375148" y="3429000"/>
            <a:ext cx="222767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3332993" y="228600"/>
            <a:ext cx="2311983"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6525600" y="3429000"/>
            <a:ext cx="2226469"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9340481" y="228600"/>
            <a:ext cx="2313352"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550757" y="228600"/>
            <a:ext cx="2327137"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9384821" y="3429000"/>
            <a:ext cx="2227672"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Holders</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Delete any unused holders.</a:t>
            </a:r>
          </a:p>
          <a:p>
            <a:pPr marL="121914"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lang="en-US" sz="1067"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Captions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Medium</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21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24096222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6210305" y="342905"/>
            <a:ext cx="281939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76203" y="3543301"/>
            <a:ext cx="2857500"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3162300" y="3543303"/>
            <a:ext cx="281940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3162301" y="352717"/>
            <a:ext cx="281940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6210305" y="3543300"/>
            <a:ext cx="281939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9258302" y="342901"/>
            <a:ext cx="281939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114304" y="360509"/>
            <a:ext cx="2819397"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9258300" y="3543303"/>
            <a:ext cx="2819397"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Image Holders</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414828097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7"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94024017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7"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407819002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8" y="260337"/>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348076901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8" y="260337"/>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04793832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83952744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45630579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4099-99F6-49E4-B3BE-1B3B843346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FDBF53-43C2-48C0-8EFF-C3E3E015F8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86DE1-C2A2-4141-AAE1-1A7B64081A20}"/>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5" name="Footer Placeholder 4">
            <a:extLst>
              <a:ext uri="{FF2B5EF4-FFF2-40B4-BE49-F238E27FC236}">
                <a16:creationId xmlns:a16="http://schemas.microsoft.com/office/drawing/2014/main" id="{76D2F564-6996-48DF-9EF2-B8EB2A302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3E367-4D03-49C0-B63E-3732E2E1603B}"/>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19599193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7"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23431261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7"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310082943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8" y="228600"/>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377433716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8" y="228600"/>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315099507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2" name="TextBox 11">
            <a:extLst>
              <a:ext uri="{FF2B5EF4-FFF2-40B4-BE49-F238E27FC236}">
                <a16:creationId xmlns:a16="http://schemas.microsoft.com/office/drawing/2014/main" id="{F6311A50-01F6-FC4C-85C2-3D712AA1DB7B}"/>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9"/>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Oval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74412485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2" name="TextBox 11">
            <a:extLst>
              <a:ext uri="{FF2B5EF4-FFF2-40B4-BE49-F238E27FC236}">
                <a16:creationId xmlns:a16="http://schemas.microsoft.com/office/drawing/2014/main" id="{F6311A50-01F6-FC4C-85C2-3D712AA1DB7B}"/>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9"/>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Oval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352767582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1" name="TextBox 10">
            <a:extLst>
              <a:ext uri="{FF2B5EF4-FFF2-40B4-BE49-F238E27FC236}">
                <a16:creationId xmlns:a16="http://schemas.microsoft.com/office/drawing/2014/main" id="{2700922D-FCFD-794E-BE61-C5F4B386F6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40"/>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90208780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1" name="TextBox 10">
            <a:extLst>
              <a:ext uri="{FF2B5EF4-FFF2-40B4-BE49-F238E27FC236}">
                <a16:creationId xmlns:a16="http://schemas.microsoft.com/office/drawing/2014/main" id="{2700922D-FCFD-794E-BE61-C5F4B386F6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40"/>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49859169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1" name="TextBox 10">
            <a:extLst>
              <a:ext uri="{FF2B5EF4-FFF2-40B4-BE49-F238E27FC236}">
                <a16:creationId xmlns:a16="http://schemas.microsoft.com/office/drawing/2014/main" id="{655B5689-D9B6-794D-AD7B-613326B9FB51}"/>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4" y="259860"/>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9133792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1" name="TextBox 10">
            <a:extLst>
              <a:ext uri="{FF2B5EF4-FFF2-40B4-BE49-F238E27FC236}">
                <a16:creationId xmlns:a16="http://schemas.microsoft.com/office/drawing/2014/main" id="{655B5689-D9B6-794D-AD7B-613326B9FB51}"/>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4" y="259860"/>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75569939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82F25E-D70F-4FDC-82FD-5AB5F41664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524437-9D1A-4A16-ADA9-A287FF849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5E20B-F336-4C0E-89CC-44E22ACD777D}"/>
              </a:ext>
            </a:extLst>
          </p:cNvPr>
          <p:cNvSpPr>
            <a:spLocks noGrp="1"/>
          </p:cNvSpPr>
          <p:nvPr>
            <p:ph type="dt" sz="half" idx="10"/>
          </p:nvPr>
        </p:nvSpPr>
        <p:spPr/>
        <p:txBody>
          <a:bodyPr/>
          <a:lstStyle/>
          <a:p>
            <a:fld id="{FEFDC17D-1F21-4BFD-AC34-1E7B61F6882B}" type="datetimeFigureOut">
              <a:rPr lang="en-US" smtClean="0"/>
              <a:t>3/28/2024</a:t>
            </a:fld>
            <a:endParaRPr lang="en-US"/>
          </a:p>
        </p:txBody>
      </p:sp>
      <p:sp>
        <p:nvSpPr>
          <p:cNvPr id="5" name="Footer Placeholder 4">
            <a:extLst>
              <a:ext uri="{FF2B5EF4-FFF2-40B4-BE49-F238E27FC236}">
                <a16:creationId xmlns:a16="http://schemas.microsoft.com/office/drawing/2014/main" id="{97433E23-86EB-47A3-B6F1-035642A22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BF430-9D05-4DAF-BAB9-9E732087C5E7}"/>
              </a:ext>
            </a:extLst>
          </p:cNvPr>
          <p:cNvSpPr>
            <a:spLocks noGrp="1"/>
          </p:cNvSpPr>
          <p:nvPr>
            <p:ph type="sldNum" sz="quarter" idx="12"/>
          </p:nvPr>
        </p:nvSpPr>
        <p:spPr/>
        <p:txBody>
          <a:bodyPr/>
          <a:lstStyle/>
          <a:p>
            <a:fld id="{145638B0-4C0A-4297-B40B-27420700C01F}" type="slidenum">
              <a:rPr lang="en-US" smtClean="0"/>
              <a:t>‹#›</a:t>
            </a:fld>
            <a:endParaRPr lang="en-US"/>
          </a:p>
        </p:txBody>
      </p:sp>
    </p:spTree>
    <p:extLst>
      <p:ext uri="{BB962C8B-B14F-4D97-AF65-F5344CB8AC3E}">
        <p14:creationId xmlns:p14="http://schemas.microsoft.com/office/powerpoint/2010/main" val="29119562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00" y="228600"/>
            <a:ext cx="56388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6307671"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2" y="228600"/>
            <a:ext cx="520340"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165147583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02" y="228601"/>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2"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105710817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p:nvSpPr>
        <p:spPr>
          <a:xfrm rot="10800000">
            <a:off x="228601" y="202490"/>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1" name="Rectangle 10">
            <a:extLst>
              <a:ext uri="{FF2B5EF4-FFF2-40B4-BE49-F238E27FC236}">
                <a16:creationId xmlns:a16="http://schemas.microsoft.com/office/drawing/2014/main" id="{9897F91D-FDC1-4F41-B267-128462C10910}"/>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6307670"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2" y="228600"/>
            <a:ext cx="520340"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428866822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p:nvSpPr>
        <p:spPr>
          <a:xfrm>
            <a:off x="238804" y="228300"/>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1" name="Rectangle 10">
            <a:extLst>
              <a:ext uri="{FF2B5EF4-FFF2-40B4-BE49-F238E27FC236}">
                <a16:creationId xmlns:a16="http://schemas.microsoft.com/office/drawing/2014/main" id="{EC39843A-7891-BD45-BED3-367560121394}"/>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342900" y="914405"/>
            <a:ext cx="5410200"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342644" y="3425696"/>
            <a:ext cx="5399117"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6307667" y="228600"/>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2" y="228600"/>
            <a:ext cx="520340"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104108684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p:nvSpPr>
        <p:spPr>
          <a:xfrm>
            <a:off x="228603"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351" b="0" i="0">
              <a:latin typeface="Palatino Linotype" panose="02040502050505030304" pitchFamily="18" charset="0"/>
            </a:endParaRPr>
          </a:p>
        </p:txBody>
      </p:sp>
      <p:sp>
        <p:nvSpPr>
          <p:cNvPr id="10" name="Rectangle 9">
            <a:extLst>
              <a:ext uri="{FF2B5EF4-FFF2-40B4-BE49-F238E27FC236}">
                <a16:creationId xmlns:a16="http://schemas.microsoft.com/office/drawing/2014/main" id="{C327D097-6CD5-1A4D-87AA-361EABD0E562}"/>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6359715" y="259860"/>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2" y="228600"/>
            <a:ext cx="520340"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77528973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p:nvSpPr>
        <p:spPr>
          <a:xfrm>
            <a:off x="261361"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14" name="Rectangle 13">
            <a:extLst>
              <a:ext uri="{FF2B5EF4-FFF2-40B4-BE49-F238E27FC236}">
                <a16:creationId xmlns:a16="http://schemas.microsoft.com/office/drawing/2014/main" id="{315D8765-CF52-A643-B91F-AFCB3CCBAD31}"/>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449159" y="914405"/>
            <a:ext cx="5174541"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449159" y="3425696"/>
            <a:ext cx="5174541"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6307668" y="260337"/>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2" y="228600"/>
            <a:ext cx="520340"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89962875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p:nvSpPr>
        <p:spPr>
          <a:xfrm>
            <a:off x="261852" y="228603"/>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12" name="Rectangle 11">
            <a:extLst>
              <a:ext uri="{FF2B5EF4-FFF2-40B4-BE49-F238E27FC236}">
                <a16:creationId xmlns:a16="http://schemas.microsoft.com/office/drawing/2014/main" id="{3A34249B-74F3-564F-8C86-9AE6E4910185}"/>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6307667" y="228601"/>
            <a:ext cx="5630332"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2" y="228600"/>
            <a:ext cx="520340"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212877636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p:nvSpPr>
        <p:spPr>
          <a:xfrm>
            <a:off x="217029"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1" name="Rectangle 10">
            <a:extLst>
              <a:ext uri="{FF2B5EF4-FFF2-40B4-BE49-F238E27FC236}">
                <a16:creationId xmlns:a16="http://schemas.microsoft.com/office/drawing/2014/main" id="{DA6C20AA-D590-AB4E-8776-97EB3D756A13}"/>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6323577" y="241640"/>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2" y="228600"/>
            <a:ext cx="520340"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26020804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601" y="914405"/>
            <a:ext cx="5650375" cy="2501151"/>
          </a:xfrm>
        </p:spPr>
        <p:txBody>
          <a:bodyPr lIns="182880" rIns="182880" anchor="b"/>
          <a:lstStyle>
            <a:lvl1pPr algn="ctr">
              <a:defRPr sz="3200" b="0" i="0">
                <a:solidFill>
                  <a:schemeClr val="bg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3"/>
            <a:ext cx="734123" cy="243652"/>
          </a:xfrm>
        </p:spPr>
        <p:txBody>
          <a:bodyPr/>
          <a:lstStyle>
            <a:lvl1pPr>
              <a:defRPr>
                <a:solidFill>
                  <a:schemeClr val="bg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113798066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601"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227760510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3"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427288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AC1EC924-9417-9248-84A2-9CFFD435F07D}"/>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solidFill>
                <a:schemeClr val="bg1"/>
              </a:solidFill>
              <a:latin typeface="Palatino Linotype" panose="02040502050505030304"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6329601" y="914405"/>
            <a:ext cx="5650375" cy="2501151"/>
          </a:xfrm>
        </p:spPr>
        <p:txBody>
          <a:bodyPr lIns="182880" rIns="182880" anchor="b"/>
          <a:lstStyle>
            <a:lvl1pPr algn="ctr">
              <a:defRPr sz="3200" b="0" i="0">
                <a:solidFill>
                  <a:schemeClr val="bg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241779937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6329601"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19818142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6329601"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311965280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228767" y="228772"/>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25979602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228767" y="228772"/>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64920208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52544410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67605770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228601" y="202490"/>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62854925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228601" y="202490"/>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3112602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238804" y="228300"/>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94181784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3680006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238804" y="228300"/>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232766594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228603"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352468084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228603"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92486131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16092771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TextBox 16">
            <a:extLst>
              <a:ext uri="{FF2B5EF4-FFF2-40B4-BE49-F238E27FC236}">
                <a16:creationId xmlns:a16="http://schemas.microsoft.com/office/drawing/2014/main" id="{2D4A22D0-3A37-5940-87AC-66D3F597113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9989089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228600" y="228603"/>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TextBox 16">
            <a:extLst>
              <a:ext uri="{FF2B5EF4-FFF2-40B4-BE49-F238E27FC236}">
                <a16:creationId xmlns:a16="http://schemas.microsoft.com/office/drawing/2014/main" id="{27192FFA-F3F4-8A42-B4B5-D68FE0B8541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7778126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228600" y="228603"/>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21729993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217029"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b="0" i="0">
                <a:solidFill>
                  <a:schemeClr val="bg1"/>
                </a:solidFill>
                <a:latin typeface="Palatino Linotype" panose="02040502050505030304" pitchFamily="18" charset="0"/>
              </a:defRPr>
            </a:lvl1pPr>
          </a:lstStyle>
          <a:p>
            <a:endParaRPr lang="en-US"/>
          </a:p>
        </p:txBody>
      </p:sp>
    </p:spTree>
    <p:extLst>
      <p:ext uri="{BB962C8B-B14F-4D97-AF65-F5344CB8AC3E}">
        <p14:creationId xmlns:p14="http://schemas.microsoft.com/office/powerpoint/2010/main" val="127758169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217029"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9" y="914405"/>
            <a:ext cx="5650375" cy="2501151"/>
          </a:xfrm>
        </p:spPr>
        <p:txBody>
          <a:bodyPr lIns="182880" rIns="182880" anchor="b"/>
          <a:lstStyle>
            <a:lvl1pPr algn="ctr">
              <a:defRPr sz="32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Slide Type:</a:t>
            </a:r>
          </a:p>
          <a:p>
            <a:pPr algn="ctr"/>
            <a:r>
              <a:rPr lang="en-US" sz="2133" b="0" i="0">
                <a:solidFill>
                  <a:srgbClr val="808080"/>
                </a:solidFill>
                <a:latin typeface="Palatino Linotype" panose="02040502050505030304"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Centered</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4ABC5EDC-6633-4194-BE6C-84420E347E71}" type="slidenum">
              <a:rPr lang="en-US" smtClean="0"/>
              <a:t>‹#›</a:t>
            </a:fld>
            <a:endParaRPr lang="en-US"/>
          </a:p>
        </p:txBody>
      </p:sp>
    </p:spTree>
    <p:extLst>
      <p:ext uri="{BB962C8B-B14F-4D97-AF65-F5344CB8AC3E}">
        <p14:creationId xmlns:p14="http://schemas.microsoft.com/office/powerpoint/2010/main" val="211454266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Palatino Linotype" panose="02040502050505030304"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1" y="558803"/>
            <a:ext cx="57404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5755593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3"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82238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3" y="2411141"/>
            <a:ext cx="11746375"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3" y="1171078"/>
            <a:ext cx="11746375"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endParaRPr lang="en-US"/>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92179271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9"/>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6"/>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9"/>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6"/>
            <a:ext cx="5638800" cy="1235241"/>
          </a:xfrm>
        </p:spPr>
        <p:txBody>
          <a:bodyPr anchor="b">
            <a:normAutofit/>
          </a:bodyPr>
          <a:lstStyle>
            <a:lvl1pPr marL="0" marR="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8829320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8" y="115621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1998716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8" y="115621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9145339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41"/>
            <a:ext cx="11734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5"/>
            <a:ext cx="11734800" cy="1019615"/>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2"/>
            <a:ext cx="11734800" cy="436948"/>
          </a:xfrm>
        </p:spPr>
        <p:txBody>
          <a:bodyPr anchor="ct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8" y="80288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4927723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7"/>
            <a:ext cx="5638800" cy="1129452"/>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7"/>
            <a:ext cx="5638800" cy="1129452"/>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3"/>
            <a:ext cx="734123" cy="243652"/>
          </a:xfrm>
        </p:spPr>
        <p:txBody>
          <a:bodyPr/>
          <a:lstStyle>
            <a:lvl1pPr>
              <a:defRPr b="0" i="0">
                <a:latin typeface="Palatino Linotype" panose="02040502050505030304" pitchFamily="18" charset="0"/>
              </a:defRPr>
            </a:lvl1pPr>
          </a:lstStyle>
          <a:p>
            <a:fld id="{4ABC5EDC-6633-4194-BE6C-84420E347E71}" type="slidenum">
              <a:rPr lang="en-US" smtClean="0"/>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2"/>
            <a:ext cx="11734800" cy="436948"/>
          </a:xfrm>
        </p:spPr>
        <p:txBody>
          <a:bodyPr anchor="ct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8" y="80288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8534491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p:nvGrpSpPr>
        <p:grpSpPr>
          <a:xfrm>
            <a:off x="0" y="6608356"/>
            <a:ext cx="12192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3" y="2411141"/>
            <a:ext cx="11746375"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3" y="1171078"/>
            <a:ext cx="11746375"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endParaRPr lang="en-US"/>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6818213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p:nvGrpSpPr>
        <p:grpSpPr>
          <a:xfrm>
            <a:off x="0" y="6608356"/>
            <a:ext cx="12192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9"/>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6"/>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9"/>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6"/>
            <a:ext cx="5638800" cy="1235241"/>
          </a:xfrm>
        </p:spPr>
        <p:txBody>
          <a:bodyPr anchor="b">
            <a:normAutofit/>
          </a:bodyPr>
          <a:lstStyle>
            <a:lvl1pPr marL="0" marR="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6068676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6608356"/>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8" y="115621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9487831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p:nvGrpSpPr>
        <p:grpSpPr>
          <a:xfrm>
            <a:off x="0" y="6608356"/>
            <a:ext cx="12192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8" y="115621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8036781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3"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333" b="1" i="0">
                <a:solidFill>
                  <a:srgbClr val="FF0000"/>
                </a:solidFill>
                <a:latin typeface="Girl Scout Display Light" panose="02020003000000000000" pitchFamily="18" charset="0"/>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chemeClr val="tx1"/>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05629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p:nvGrpSpPr>
        <p:grpSpPr>
          <a:xfrm>
            <a:off x="0" y="6608356"/>
            <a:ext cx="12192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41"/>
            <a:ext cx="11734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5"/>
            <a:ext cx="11734800" cy="1019615"/>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2"/>
            <a:ext cx="11734800" cy="436948"/>
          </a:xfrm>
        </p:spPr>
        <p:txBody>
          <a:bodyPr anchor="ct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8" y="80288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4451720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p:nvGrpSpPr>
        <p:grpSpPr>
          <a:xfrm>
            <a:off x="0" y="6608356"/>
            <a:ext cx="12192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7"/>
            <a:ext cx="5638800" cy="1129452"/>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7"/>
            <a:ext cx="5638800" cy="1129452"/>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endParaRPr lang="en-US"/>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3"/>
            <a:ext cx="734123" cy="243652"/>
          </a:xfrm>
        </p:spPr>
        <p:txBody>
          <a:bodyPr/>
          <a:lstStyle>
            <a:lvl1pPr>
              <a:defRPr b="0" i="0">
                <a:latin typeface="Palatino Linotype" panose="02040502050505030304" pitchFamily="18" charset="0"/>
              </a:defRPr>
            </a:lvl1pPr>
          </a:lstStyle>
          <a:p>
            <a:fld id="{4ABC5EDC-6633-4194-BE6C-84420E347E71}" type="slidenum">
              <a:rPr lang="en-US" smtClean="0"/>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2"/>
            <a:ext cx="11734800" cy="436948"/>
          </a:xfrm>
        </p:spPr>
        <p:txBody>
          <a:bodyPr anchor="ct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8" y="802885"/>
            <a:ext cx="11734801" cy="645831"/>
          </a:xfrm>
        </p:spPr>
        <p:txBody>
          <a:bodyPr>
            <a:normAutofit/>
          </a:bodyPr>
          <a:lstStyle>
            <a:lvl1pPr marL="0" indent="0">
              <a:buNone/>
              <a:defRPr sz="1800" b="0" i="0">
                <a:solidFill>
                  <a:schemeClr val="tx1"/>
                </a:solidFill>
                <a:latin typeface="Palatino Linotype" panose="02040502050505030304"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Subtitle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 (within shape holder): </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7998049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235082" y="930592"/>
            <a:ext cx="5637785"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5203319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242049" y="927305"/>
            <a:ext cx="56387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4238399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355602" y="921211"/>
            <a:ext cx="5662745"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33" name="TextBox 32">
            <a:extLst>
              <a:ext uri="{FF2B5EF4-FFF2-40B4-BE49-F238E27FC236}">
                <a16:creationId xmlns:a16="http://schemas.microsoft.com/office/drawing/2014/main" id="{68A41178-4828-B74F-B597-7FD34883F753}"/>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79258860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361971" y="914399"/>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322731"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51194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67465" y="914401"/>
            <a:ext cx="5625337"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3565117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54000" y="914400"/>
            <a:ext cx="56388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4912186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228600" y="914401"/>
            <a:ext cx="56388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0239080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54002" y="914405"/>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5" y="342901"/>
            <a:ext cx="11734800" cy="509339"/>
          </a:xfrm>
        </p:spPr>
        <p:txBody>
          <a:bodyPr/>
          <a:lstStyle>
            <a:lvl1pP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6223000" y="2715941"/>
            <a:ext cx="5638800" cy="3532463"/>
          </a:xfrm>
        </p:spPr>
        <p:txBody>
          <a:bodyPr>
            <a:normAutofit/>
          </a:bodyPr>
          <a:lstStyle>
            <a:lvl1pPr marL="0" indent="0">
              <a:buNone/>
              <a:defRPr sz="1800" b="0" i="0">
                <a:solidFill>
                  <a:schemeClr val="tx1"/>
                </a:solidFill>
                <a:latin typeface="Palatino Linotype" panose="02040502050505030304" pitchFamily="18" charset="0"/>
              </a:defRPr>
            </a:lvl1pPr>
            <a:lvl2pPr>
              <a:defRPr sz="1600" b="0" i="0">
                <a:solidFill>
                  <a:schemeClr val="tx1"/>
                </a:solidFill>
                <a:latin typeface="Palatino Linotype" panose="02040502050505030304" pitchFamily="18" charset="0"/>
              </a:defRPr>
            </a:lvl2pPr>
            <a:lvl3pPr>
              <a:defRPr sz="1400" b="0" i="0">
                <a:solidFill>
                  <a:schemeClr val="tx1"/>
                </a:solidFill>
                <a:latin typeface="Palatino Linotype" panose="02040502050505030304" pitchFamily="18" charset="0"/>
              </a:defRPr>
            </a:lvl3pPr>
            <a:lvl4pPr>
              <a:defRPr sz="1200" b="0" i="0">
                <a:solidFill>
                  <a:schemeClr val="tx1"/>
                </a:solidFill>
                <a:latin typeface="Palatino Linotype" panose="02040502050505030304" pitchFamily="18" charset="0"/>
              </a:defRPr>
            </a:lvl4pPr>
            <a:lvl5pPr>
              <a:defRPr sz="12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6223000" y="1475878"/>
            <a:ext cx="5638800" cy="1235241"/>
          </a:xfrm>
        </p:spPr>
        <p:txBody>
          <a:bodyPr anchor="b">
            <a:normAutofit/>
          </a:bodyPr>
          <a:lstStyle>
            <a:lvl1pPr marL="0" indent="0">
              <a:lnSpc>
                <a:spcPct val="100000"/>
              </a:lnSpc>
              <a:buNone/>
              <a:defRPr sz="180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 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Paragraph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Bold</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13.5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6690453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95575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Book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Palatino Linotype" panose="02040502050505030304" pitchFamily="18" charset="0"/>
              </a:defRPr>
            </a:lvl1pPr>
            <a:lvl2pPr algn="ctr">
              <a:lnSpc>
                <a:spcPct val="100000"/>
              </a:lnSpc>
              <a:defRPr sz="2400" b="0" i="0">
                <a:solidFill>
                  <a:schemeClr val="tx1"/>
                </a:solidFill>
                <a:latin typeface="Palatino Linotype" panose="02040502050505030304" pitchFamily="18" charset="0"/>
              </a:defRPr>
            </a:lvl2pPr>
            <a:lvl3pPr algn="ctr">
              <a:lnSpc>
                <a:spcPct val="100000"/>
              </a:lnSpc>
              <a:defRPr sz="2400" b="0" i="0">
                <a:solidFill>
                  <a:schemeClr val="tx1"/>
                </a:solidFill>
                <a:latin typeface="Palatino Linotype" panose="02040502050505030304" pitchFamily="18" charset="0"/>
              </a:defRPr>
            </a:lvl3pPr>
            <a:lvl4pPr algn="ctr">
              <a:lnSpc>
                <a:spcPct val="100000"/>
              </a:lnSpc>
              <a:defRPr sz="2400" b="0" i="0">
                <a:solidFill>
                  <a:schemeClr val="tx1"/>
                </a:solidFill>
                <a:latin typeface="Palatino Linotype" panose="02040502050505030304" pitchFamily="18" charset="0"/>
              </a:defRPr>
            </a:lvl4pPr>
            <a:lvl5pPr algn="ctr">
              <a:lnSpc>
                <a:spcPct val="100000"/>
              </a:lnSpc>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91232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Palatino Linotype" panose="02040502050505030304" pitchFamily="18" charset="0"/>
              </a:defRPr>
            </a:lvl1pPr>
            <a:lvl2pPr algn="ctr">
              <a:lnSpc>
                <a:spcPct val="100000"/>
              </a:lnSpc>
              <a:defRPr sz="2400" b="0" i="0">
                <a:solidFill>
                  <a:schemeClr val="tx1"/>
                </a:solidFill>
                <a:latin typeface="Palatino Linotype" panose="02040502050505030304" pitchFamily="18" charset="0"/>
              </a:defRPr>
            </a:lvl2pPr>
            <a:lvl3pPr algn="ctr">
              <a:lnSpc>
                <a:spcPct val="100000"/>
              </a:lnSpc>
              <a:defRPr sz="2400" b="0" i="0">
                <a:solidFill>
                  <a:schemeClr val="tx1"/>
                </a:solidFill>
                <a:latin typeface="Palatino Linotype" panose="02040502050505030304" pitchFamily="18" charset="0"/>
              </a:defRPr>
            </a:lvl3pPr>
            <a:lvl4pPr algn="ctr">
              <a:lnSpc>
                <a:spcPct val="100000"/>
              </a:lnSpc>
              <a:defRPr sz="2400" b="0" i="0">
                <a:solidFill>
                  <a:schemeClr val="tx1"/>
                </a:solidFill>
                <a:latin typeface="Palatino Linotype" panose="02040502050505030304" pitchFamily="18" charset="0"/>
              </a:defRPr>
            </a:lvl4pPr>
            <a:lvl5pPr algn="ctr">
              <a:lnSpc>
                <a:spcPct val="100000"/>
              </a:lnSpc>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Book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1924907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Book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Palatino Linotype" panose="02040502050505030304" pitchFamily="18" charset="0"/>
              </a:defRPr>
            </a:lvl1pPr>
            <a:lvl2pPr algn="ctr">
              <a:lnSpc>
                <a:spcPct val="100000"/>
              </a:lnSpc>
              <a:defRPr sz="2400" b="0" i="0">
                <a:solidFill>
                  <a:schemeClr val="tx1"/>
                </a:solidFill>
                <a:latin typeface="Palatino Linotype" panose="02040502050505030304" pitchFamily="18" charset="0"/>
              </a:defRPr>
            </a:lvl2pPr>
            <a:lvl3pPr algn="ctr">
              <a:lnSpc>
                <a:spcPct val="100000"/>
              </a:lnSpc>
              <a:defRPr sz="2400" b="0" i="0">
                <a:solidFill>
                  <a:schemeClr val="tx1"/>
                </a:solidFill>
                <a:latin typeface="Palatino Linotype" panose="02040502050505030304" pitchFamily="18" charset="0"/>
              </a:defRPr>
            </a:lvl3pPr>
            <a:lvl4pPr algn="ctr">
              <a:lnSpc>
                <a:spcPct val="100000"/>
              </a:lnSpc>
              <a:defRPr sz="2400" b="0" i="0">
                <a:solidFill>
                  <a:schemeClr val="tx1"/>
                </a:solidFill>
                <a:latin typeface="Palatino Linotype" panose="02040502050505030304" pitchFamily="18" charset="0"/>
              </a:defRPr>
            </a:lvl4pPr>
            <a:lvl5pPr algn="ctr">
              <a:lnSpc>
                <a:spcPct val="100000"/>
              </a:lnSpc>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50528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Book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Palatino Linotype" panose="02040502050505030304" pitchFamily="18" charset="0"/>
              </a:defRPr>
            </a:lvl1pPr>
            <a:lvl2pPr algn="ctr">
              <a:lnSpc>
                <a:spcPct val="100000"/>
              </a:lnSpc>
              <a:defRPr sz="2400" b="0" i="0">
                <a:solidFill>
                  <a:schemeClr val="tx1"/>
                </a:solidFill>
                <a:latin typeface="Palatino Linotype" panose="02040502050505030304" pitchFamily="18" charset="0"/>
              </a:defRPr>
            </a:lvl2pPr>
            <a:lvl3pPr algn="ctr">
              <a:lnSpc>
                <a:spcPct val="100000"/>
              </a:lnSpc>
              <a:defRPr sz="2400" b="0" i="0">
                <a:solidFill>
                  <a:schemeClr val="tx1"/>
                </a:solidFill>
                <a:latin typeface="Palatino Linotype" panose="02040502050505030304" pitchFamily="18" charset="0"/>
              </a:defRPr>
            </a:lvl3pPr>
            <a:lvl4pPr algn="ctr">
              <a:lnSpc>
                <a:spcPct val="100000"/>
              </a:lnSpc>
              <a:defRPr sz="2400" b="0" i="0">
                <a:solidFill>
                  <a:schemeClr val="tx1"/>
                </a:solidFill>
                <a:latin typeface="Palatino Linotype" panose="02040502050505030304" pitchFamily="18" charset="0"/>
              </a:defRPr>
            </a:lvl4pPr>
            <a:lvl5pPr algn="ctr">
              <a:lnSpc>
                <a:spcPct val="100000"/>
              </a:lnSpc>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80109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Book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Palatino Linotype" panose="02040502050505030304" pitchFamily="18" charset="0"/>
              </a:defRPr>
            </a:lvl1pPr>
            <a:lvl2pPr algn="ctr">
              <a:lnSpc>
                <a:spcPct val="100000"/>
              </a:lnSpc>
              <a:defRPr sz="2400" b="0" i="0">
                <a:solidFill>
                  <a:schemeClr val="tx1"/>
                </a:solidFill>
                <a:latin typeface="Palatino Linotype" panose="02040502050505030304" pitchFamily="18" charset="0"/>
              </a:defRPr>
            </a:lvl2pPr>
            <a:lvl3pPr algn="ctr">
              <a:lnSpc>
                <a:spcPct val="100000"/>
              </a:lnSpc>
              <a:defRPr sz="2400" b="0" i="0">
                <a:solidFill>
                  <a:schemeClr val="tx1"/>
                </a:solidFill>
                <a:latin typeface="Palatino Linotype" panose="02040502050505030304" pitchFamily="18" charset="0"/>
              </a:defRPr>
            </a:lvl3pPr>
            <a:lvl4pPr algn="ctr">
              <a:lnSpc>
                <a:spcPct val="100000"/>
              </a:lnSpc>
              <a:defRPr sz="2400" b="0" i="0">
                <a:solidFill>
                  <a:schemeClr val="tx1"/>
                </a:solidFill>
                <a:latin typeface="Palatino Linotype" panose="02040502050505030304" pitchFamily="18" charset="0"/>
              </a:defRPr>
            </a:lvl4pPr>
            <a:lvl5pPr algn="ctr">
              <a:lnSpc>
                <a:spcPct val="100000"/>
              </a:lnSpc>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94500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bg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Text  Book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Palatino Linotype" panose="02040502050505030304" pitchFamily="18" charset="0"/>
              </a:defRPr>
            </a:lvl1pPr>
            <a:lvl2pPr algn="ctr">
              <a:lnSpc>
                <a:spcPct val="100000"/>
              </a:lnSpc>
              <a:defRPr sz="2400" b="0" i="0">
                <a:solidFill>
                  <a:schemeClr val="tx1"/>
                </a:solidFill>
                <a:latin typeface="Palatino Linotype" panose="02040502050505030304" pitchFamily="18" charset="0"/>
              </a:defRPr>
            </a:lvl2pPr>
            <a:lvl3pPr algn="ctr">
              <a:lnSpc>
                <a:spcPct val="100000"/>
              </a:lnSpc>
              <a:defRPr sz="2400" b="0" i="0">
                <a:solidFill>
                  <a:schemeClr val="tx1"/>
                </a:solidFill>
                <a:latin typeface="Palatino Linotype" panose="02040502050505030304" pitchFamily="18" charset="0"/>
              </a:defRPr>
            </a:lvl3pPr>
            <a:lvl4pPr algn="ctr">
              <a:lnSpc>
                <a:spcPct val="100000"/>
              </a:lnSpc>
              <a:defRPr sz="2400" b="0" i="0">
                <a:solidFill>
                  <a:schemeClr val="tx1"/>
                </a:solidFill>
                <a:latin typeface="Palatino Linotype" panose="02040502050505030304" pitchFamily="18" charset="0"/>
              </a:defRPr>
            </a:lvl4pPr>
            <a:lvl5pPr algn="ctr">
              <a:lnSpc>
                <a:spcPct val="100000"/>
              </a:lnSpc>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94117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a:t>
            </a:r>
            <a:r>
              <a:rPr lang="en-US" sz="1067" b="0" i="0" err="1">
                <a:solidFill>
                  <a:srgbClr val="808080"/>
                </a:solidFill>
                <a:latin typeface="Palatino Linotype" panose="02040502050505030304" pitchFamily="18" charset="0"/>
              </a:rPr>
              <a:t>MIddle</a:t>
            </a:r>
            <a:endParaRPr lang="en-US" sz="1067" b="0" i="0">
              <a:solidFill>
                <a:srgbClr val="808080"/>
              </a:solidFill>
              <a:latin typeface="Palatino Linotype" panose="02040502050505030304" pitchFamily="18" charset="0"/>
            </a:endParaRP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bg1"/>
                </a:solidFill>
                <a:latin typeface="Palatino Linotype" panose="02040502050505030304" pitchFamily="18" charset="0"/>
              </a:defRPr>
            </a:lvl1pPr>
            <a:lvl2pPr algn="ctr">
              <a:lnSpc>
                <a:spcPct val="100000"/>
              </a:lnSpc>
              <a:defRPr sz="2400" b="0" i="0">
                <a:solidFill>
                  <a:schemeClr val="bg1"/>
                </a:solidFill>
                <a:latin typeface="Palatino Linotype" panose="02040502050505030304" pitchFamily="18" charset="0"/>
              </a:defRPr>
            </a:lvl2pPr>
            <a:lvl3pPr algn="ctr">
              <a:lnSpc>
                <a:spcPct val="100000"/>
              </a:lnSpc>
              <a:defRPr sz="2400" b="0" i="0">
                <a:solidFill>
                  <a:schemeClr val="bg1"/>
                </a:solidFill>
                <a:latin typeface="Palatino Linotype" panose="02040502050505030304" pitchFamily="18" charset="0"/>
              </a:defRPr>
            </a:lvl3pPr>
            <a:lvl4pPr algn="ctr">
              <a:lnSpc>
                <a:spcPct val="100000"/>
              </a:lnSpc>
              <a:defRPr sz="2400" b="0" i="0">
                <a:solidFill>
                  <a:schemeClr val="bg1"/>
                </a:solidFill>
                <a:latin typeface="Palatino Linotype" panose="02040502050505030304" pitchFamily="18" charset="0"/>
              </a:defRPr>
            </a:lvl4pPr>
            <a:lvl5pPr algn="ctr">
              <a:lnSpc>
                <a:spcPct val="100000"/>
              </a:lnSpc>
              <a:defRPr sz="2400" b="0" i="0">
                <a:solidFill>
                  <a:schemeClr val="bg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14762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Palatino Linotype" panose="02040502050505030304" pitchFamily="18" charset="0"/>
              </a:defRPr>
            </a:lvl1pPr>
            <a:lvl2pPr algn="ctr">
              <a:defRPr sz="2400" b="0" i="0">
                <a:solidFill>
                  <a:schemeClr val="tx1"/>
                </a:solidFill>
                <a:latin typeface="Palatino Linotype" panose="02040502050505030304" pitchFamily="18" charset="0"/>
              </a:defRPr>
            </a:lvl2pPr>
            <a:lvl3pPr algn="ctr">
              <a:defRPr sz="2400" b="0" i="0">
                <a:solidFill>
                  <a:schemeClr val="tx1"/>
                </a:solidFill>
                <a:latin typeface="Palatino Linotype" panose="02040502050505030304" pitchFamily="18" charset="0"/>
              </a:defRPr>
            </a:lvl3pPr>
            <a:lvl4pPr algn="ctr">
              <a:defRPr sz="2400" b="0" i="0">
                <a:solidFill>
                  <a:schemeClr val="tx1"/>
                </a:solidFill>
                <a:latin typeface="Palatino Linotype" panose="02040502050505030304" pitchFamily="18" charset="0"/>
              </a:defRPr>
            </a:lvl4pPr>
            <a:lvl5pPr algn="ctr">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err="1">
                <a:solidFill>
                  <a:srgbClr val="808080"/>
                </a:solidFill>
                <a:latin typeface="Palatino Linotype" panose="02040502050505030304" pitchFamily="18" charset="0"/>
              </a:rPr>
              <a:t>ottom</a:t>
            </a:r>
            <a:r>
              <a:rPr lang="en-US" sz="1067" b="0" i="0">
                <a:solidFill>
                  <a:srgbClr val="808080"/>
                </a:solidFill>
                <a:latin typeface="Palatino Linotype" panose="02040502050505030304" pitchFamily="18" charset="0"/>
              </a:rPr>
              <a:t>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4665330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Palatino Linotype" panose="02040502050505030304" pitchFamily="18" charset="0"/>
              </a:defRPr>
            </a:lvl1pPr>
            <a:lvl2pPr algn="ctr">
              <a:defRPr sz="2400" b="0" i="0">
                <a:solidFill>
                  <a:schemeClr val="tx1"/>
                </a:solidFill>
                <a:latin typeface="Palatino Linotype" panose="02040502050505030304" pitchFamily="18" charset="0"/>
              </a:defRPr>
            </a:lvl2pPr>
            <a:lvl3pPr algn="ctr">
              <a:defRPr sz="2400" b="0" i="0">
                <a:solidFill>
                  <a:schemeClr val="tx1"/>
                </a:solidFill>
                <a:latin typeface="Palatino Linotype" panose="02040502050505030304" pitchFamily="18" charset="0"/>
              </a:defRPr>
            </a:lvl3pPr>
            <a:lvl4pPr algn="ctr">
              <a:defRPr sz="2400" b="0" i="0">
                <a:solidFill>
                  <a:schemeClr val="tx1"/>
                </a:solidFill>
                <a:latin typeface="Palatino Linotype" panose="02040502050505030304" pitchFamily="18" charset="0"/>
              </a:defRPr>
            </a:lvl4pPr>
            <a:lvl5pPr algn="ctr">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err="1">
                <a:solidFill>
                  <a:srgbClr val="808080"/>
                </a:solidFill>
                <a:latin typeface="Palatino Linotype" panose="02040502050505030304" pitchFamily="18" charset="0"/>
              </a:rPr>
              <a:t>ottom</a:t>
            </a:r>
            <a:r>
              <a:rPr lang="en-US" sz="1067" b="0" i="0">
                <a:solidFill>
                  <a:srgbClr val="808080"/>
                </a:solidFill>
                <a:latin typeface="Palatino Linotype" panose="02040502050505030304" pitchFamily="18" charset="0"/>
              </a:rPr>
              <a:t>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0942860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Palatino Linotype" panose="02040502050505030304" pitchFamily="18" charset="0"/>
              </a:defRPr>
            </a:lvl1pPr>
            <a:lvl2pPr algn="ctr">
              <a:defRPr sz="2400" b="0" i="0">
                <a:solidFill>
                  <a:schemeClr val="tx1"/>
                </a:solidFill>
                <a:latin typeface="Palatino Linotype" panose="02040502050505030304" pitchFamily="18" charset="0"/>
              </a:defRPr>
            </a:lvl2pPr>
            <a:lvl3pPr algn="ctr">
              <a:defRPr sz="2400" b="0" i="0">
                <a:solidFill>
                  <a:schemeClr val="tx1"/>
                </a:solidFill>
                <a:latin typeface="Palatino Linotype" panose="02040502050505030304" pitchFamily="18" charset="0"/>
              </a:defRPr>
            </a:lvl3pPr>
            <a:lvl4pPr algn="ctr">
              <a:defRPr sz="2400" b="0" i="0">
                <a:solidFill>
                  <a:schemeClr val="tx1"/>
                </a:solidFill>
                <a:latin typeface="Palatino Linotype" panose="02040502050505030304" pitchFamily="18" charset="0"/>
              </a:defRPr>
            </a:lvl4pPr>
            <a:lvl5pPr algn="ctr">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err="1">
                <a:solidFill>
                  <a:srgbClr val="808080"/>
                </a:solidFill>
                <a:latin typeface="Palatino Linotype" panose="02040502050505030304" pitchFamily="18" charset="0"/>
              </a:rPr>
              <a:t>ottom</a:t>
            </a:r>
            <a:r>
              <a:rPr lang="en-US" sz="1067" b="0" i="0">
                <a:solidFill>
                  <a:srgbClr val="808080"/>
                </a:solidFill>
                <a:latin typeface="Palatino Linotype" panose="02040502050505030304" pitchFamily="18" charset="0"/>
              </a:rPr>
              <a:t>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9399308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E18271-40A1-4185-A549-796567FEC261}"/>
              </a:ext>
            </a:extLst>
          </p:cNvPr>
          <p:cNvSpPr/>
          <p:nvPr userDrawn="1"/>
        </p:nvSpPr>
        <p:spPr>
          <a:xfrm>
            <a:off x="0" y="0"/>
            <a:ext cx="5871099" cy="6858000"/>
          </a:xfrm>
          <a:prstGeom prst="rect">
            <a:avLst/>
          </a:prstGeom>
          <a:solidFill>
            <a:srgbClr val="005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9" name="Graphic 8">
            <a:extLst>
              <a:ext uri="{FF2B5EF4-FFF2-40B4-BE49-F238E27FC236}">
                <a16:creationId xmlns:a16="http://schemas.microsoft.com/office/drawing/2014/main" id="{DD4199B8-FBD4-4CDD-A483-EF553AFF5B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113" y="1974171"/>
            <a:ext cx="4599606" cy="2767616"/>
          </a:xfrm>
          <a:prstGeom prst="rect">
            <a:avLst/>
          </a:prstGeom>
        </p:spPr>
      </p:pic>
      <p:sp>
        <p:nvSpPr>
          <p:cNvPr id="10" name="Text Placeholder 46">
            <a:extLst>
              <a:ext uri="{FF2B5EF4-FFF2-40B4-BE49-F238E27FC236}">
                <a16:creationId xmlns:a16="http://schemas.microsoft.com/office/drawing/2014/main" id="{47C797B4-FAAF-4DA5-A7D7-DC29D674F334}"/>
              </a:ext>
            </a:extLst>
          </p:cNvPr>
          <p:cNvSpPr>
            <a:spLocks noGrp="1"/>
          </p:cNvSpPr>
          <p:nvPr>
            <p:ph type="body" sz="quarter" idx="15" hasCustomPrompt="1"/>
          </p:nvPr>
        </p:nvSpPr>
        <p:spPr>
          <a:xfrm>
            <a:off x="6480212" y="1543050"/>
            <a:ext cx="4229100" cy="3771900"/>
          </a:xfrm>
          <a:prstGeom prst="rect">
            <a:avLst/>
          </a:prstGeo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extBox 10">
            <a:extLst>
              <a:ext uri="{FF2B5EF4-FFF2-40B4-BE49-F238E27FC236}">
                <a16:creationId xmlns:a16="http://schemas.microsoft.com/office/drawing/2014/main" id="{8E63A808-5B6C-48BF-A505-04BF1952CA16}"/>
              </a:ext>
            </a:extLst>
          </p:cNvPr>
          <p:cNvSpPr txBox="1"/>
          <p:nvPr userDrawn="1"/>
        </p:nvSpPr>
        <p:spPr>
          <a:xfrm>
            <a:off x="678125" y="2982714"/>
            <a:ext cx="4448068" cy="751208"/>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irl Scout Display Light" panose="02020003000000000000" pitchFamily="18" charset="0"/>
                <a:ea typeface="+mj-ea"/>
                <a:cs typeface="+mj-cs"/>
              </a:rPr>
              <a:t>Agenda</a:t>
            </a:r>
            <a:endParaRPr lang="en-US" sz="4400" b="0" i="0" dirty="0">
              <a:solidFill>
                <a:schemeClr val="tx1"/>
              </a:solidFill>
              <a:latin typeface="Girl Scout Display Light" panose="02020003000000000000" pitchFamily="18" charset="0"/>
            </a:endParaRPr>
          </a:p>
        </p:txBody>
      </p:sp>
      <p:pic>
        <p:nvPicPr>
          <p:cNvPr id="12" name="Picture 11" descr="Shape&#10;&#10;Description automatically generated with medium confidence">
            <a:extLst>
              <a:ext uri="{FF2B5EF4-FFF2-40B4-BE49-F238E27FC236}">
                <a16:creationId xmlns:a16="http://schemas.microsoft.com/office/drawing/2014/main" id="{CE497619-F533-47B0-BC8F-6A6CFC7A3D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167115" y="119363"/>
            <a:ext cx="888761" cy="830547"/>
          </a:xfrm>
          <a:prstGeom prst="rect">
            <a:avLst/>
          </a:prstGeom>
        </p:spPr>
      </p:pic>
    </p:spTree>
    <p:extLst>
      <p:ext uri="{BB962C8B-B14F-4D97-AF65-F5344CB8AC3E}">
        <p14:creationId xmlns:p14="http://schemas.microsoft.com/office/powerpoint/2010/main" val="2748621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861272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Palatino Linotype" panose="02040502050505030304" pitchFamily="18" charset="0"/>
              </a:defRPr>
            </a:lvl1pPr>
            <a:lvl2pPr algn="ctr">
              <a:defRPr sz="2400" b="0" i="0">
                <a:solidFill>
                  <a:schemeClr val="tx1"/>
                </a:solidFill>
                <a:latin typeface="Palatino Linotype" panose="02040502050505030304" pitchFamily="18" charset="0"/>
              </a:defRPr>
            </a:lvl2pPr>
            <a:lvl3pPr algn="ctr">
              <a:defRPr sz="2400" b="0" i="0">
                <a:solidFill>
                  <a:schemeClr val="tx1"/>
                </a:solidFill>
                <a:latin typeface="Palatino Linotype" panose="02040502050505030304" pitchFamily="18" charset="0"/>
              </a:defRPr>
            </a:lvl3pPr>
            <a:lvl4pPr algn="ctr">
              <a:defRPr sz="2400" b="0" i="0">
                <a:solidFill>
                  <a:schemeClr val="tx1"/>
                </a:solidFill>
                <a:latin typeface="Palatino Linotype" panose="02040502050505030304" pitchFamily="18" charset="0"/>
              </a:defRPr>
            </a:lvl4pPr>
            <a:lvl5pPr algn="ctr">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err="1">
                <a:solidFill>
                  <a:srgbClr val="808080"/>
                </a:solidFill>
                <a:latin typeface="Palatino Linotype" panose="02040502050505030304" pitchFamily="18" charset="0"/>
              </a:rPr>
              <a:t>ottom</a:t>
            </a:r>
            <a:r>
              <a:rPr lang="en-US" sz="1067" b="0" i="0">
                <a:solidFill>
                  <a:srgbClr val="808080"/>
                </a:solidFill>
                <a:latin typeface="Palatino Linotype" panose="02040502050505030304" pitchFamily="18" charset="0"/>
              </a:rPr>
              <a:t>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6052610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Palatino Linotype" panose="02040502050505030304" pitchFamily="18" charset="0"/>
              </a:defRPr>
            </a:lvl1pPr>
            <a:lvl2pPr algn="ctr">
              <a:defRPr sz="2400" b="0" i="0">
                <a:solidFill>
                  <a:schemeClr val="tx1"/>
                </a:solidFill>
                <a:latin typeface="Palatino Linotype" panose="02040502050505030304" pitchFamily="18" charset="0"/>
              </a:defRPr>
            </a:lvl2pPr>
            <a:lvl3pPr algn="ctr">
              <a:defRPr sz="2400" b="0" i="0">
                <a:solidFill>
                  <a:schemeClr val="tx1"/>
                </a:solidFill>
                <a:latin typeface="Palatino Linotype" panose="02040502050505030304" pitchFamily="18" charset="0"/>
              </a:defRPr>
            </a:lvl3pPr>
            <a:lvl4pPr algn="ctr">
              <a:defRPr sz="2400" b="0" i="0">
                <a:solidFill>
                  <a:schemeClr val="tx1"/>
                </a:solidFill>
                <a:latin typeface="Palatino Linotype" panose="02040502050505030304" pitchFamily="18" charset="0"/>
              </a:defRPr>
            </a:lvl4pPr>
            <a:lvl5pPr algn="ctr">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err="1">
                <a:solidFill>
                  <a:srgbClr val="808080"/>
                </a:solidFill>
                <a:latin typeface="Palatino Linotype" panose="02040502050505030304" pitchFamily="18" charset="0"/>
              </a:rPr>
              <a:t>ottom</a:t>
            </a:r>
            <a:r>
              <a:rPr lang="en-US" sz="1067" b="0" i="0">
                <a:solidFill>
                  <a:srgbClr val="808080"/>
                </a:solidFill>
                <a:latin typeface="Palatino Linotype" panose="02040502050505030304" pitchFamily="18" charset="0"/>
              </a:rPr>
              <a:t>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3286700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bg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Bottom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Palatino Linotype" panose="02040502050505030304" pitchFamily="18" charset="0"/>
              </a:defRPr>
            </a:lvl1pPr>
            <a:lvl2pPr algn="ctr">
              <a:defRPr sz="2400" b="0" i="0">
                <a:solidFill>
                  <a:schemeClr val="tx1"/>
                </a:solidFill>
                <a:latin typeface="Palatino Linotype" panose="02040502050505030304" pitchFamily="18" charset="0"/>
              </a:defRPr>
            </a:lvl2pPr>
            <a:lvl3pPr algn="ctr">
              <a:defRPr sz="2400" b="0" i="0">
                <a:solidFill>
                  <a:schemeClr val="tx1"/>
                </a:solidFill>
                <a:latin typeface="Palatino Linotype" panose="02040502050505030304" pitchFamily="18" charset="0"/>
              </a:defRPr>
            </a:lvl3pPr>
            <a:lvl4pPr algn="ctr">
              <a:defRPr sz="2400" b="0" i="0">
                <a:solidFill>
                  <a:schemeClr val="tx1"/>
                </a:solidFill>
                <a:latin typeface="Palatino Linotype" panose="02040502050505030304" pitchFamily="18" charset="0"/>
              </a:defRPr>
            </a:lvl4pPr>
            <a:lvl5pPr algn="ctr">
              <a:defRPr sz="24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38827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4ABC5EDC-6633-4194-BE6C-84420E347E71}"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Top Slide Header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579080" lvl="1"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Bottom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18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bg1"/>
                </a:solidFill>
                <a:latin typeface="Palatino Linotype" panose="02040502050505030304" pitchFamily="18" charset="0"/>
              </a:defRPr>
            </a:lvl1pPr>
            <a:lvl2pPr algn="ctr">
              <a:defRPr sz="2400" b="0" i="0">
                <a:solidFill>
                  <a:schemeClr val="bg1"/>
                </a:solidFill>
                <a:latin typeface="Palatino Linotype" panose="02040502050505030304" pitchFamily="18" charset="0"/>
              </a:defRPr>
            </a:lvl2pPr>
            <a:lvl3pPr algn="ctr">
              <a:defRPr sz="2400" b="0" i="0">
                <a:solidFill>
                  <a:schemeClr val="bg1"/>
                </a:solidFill>
                <a:latin typeface="Palatino Linotype" panose="02040502050505030304" pitchFamily="18" charset="0"/>
              </a:defRPr>
            </a:lvl3pPr>
            <a:lvl4pPr algn="ctr">
              <a:defRPr sz="2400" b="0" i="0">
                <a:solidFill>
                  <a:schemeClr val="bg1"/>
                </a:solidFill>
                <a:latin typeface="Palatino Linotype" panose="02040502050505030304" pitchFamily="18" charset="0"/>
              </a:defRPr>
            </a:lvl4pPr>
            <a:lvl5pPr algn="ctr">
              <a:defRPr sz="2400" b="0" i="0">
                <a:solidFill>
                  <a:schemeClr val="bg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22579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7087080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264116"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6307667"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err="1">
                <a:solidFill>
                  <a:srgbClr val="808080"/>
                </a:solidFill>
                <a:latin typeface="Palatino Linotype" panose="02040502050505030304" pitchFamily="18" charset="0"/>
              </a:rPr>
              <a:t>WeigWeight</a:t>
            </a:r>
            <a:r>
              <a:rPr lang="en-US" sz="1067" b="0" i="0">
                <a:solidFill>
                  <a:srgbClr val="808080"/>
                </a:solidFill>
                <a:latin typeface="Palatino Linotype" panose="02040502050505030304" pitchFamily="18" charset="0"/>
              </a:rPr>
              <a: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76589"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3914894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FBD2DB7F-80C5-C547-AECE-6A9572C1117E}"/>
              </a:ext>
            </a:extLst>
          </p:cNvPr>
          <p:cNvSpPr/>
          <p:nvPr/>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err="1">
                <a:solidFill>
                  <a:srgbClr val="808080"/>
                </a:solidFill>
                <a:latin typeface="Palatino Linotype" panose="02040502050505030304" pitchFamily="18" charset="0"/>
              </a:rPr>
              <a:t>WeiWeight</a:t>
            </a:r>
            <a:r>
              <a:rPr lang="en-US" sz="1067" b="0" i="0">
                <a:solidFill>
                  <a:srgbClr val="808080"/>
                </a:solidFill>
                <a:latin typeface="Palatino Linotype" panose="02040502050505030304" pitchFamily="18" charset="0"/>
              </a:rPr>
              <a: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0823988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0625659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62468"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4254320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6345376"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918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34509012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326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8"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2990163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62468"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2273438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8" y="613835"/>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1263648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2468" y="613835"/>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6417535"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918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0717426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8" y="613835"/>
            <a:ext cx="5630333"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05006893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05631527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2"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336351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575"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3549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631814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5652113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2"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9318663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2"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1473538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47316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62468"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7155592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231648"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6307668"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221713"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8590593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96FB548D-3425-1643-9A53-A6A80A6849EF}"/>
              </a:ext>
            </a:extLst>
          </p:cNvPr>
          <p:cNvSpPr/>
          <p:nvPr/>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62468"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0132696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62468"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05169835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6324603"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54000" y="611336"/>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Circle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3466278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228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6327648" y="611336"/>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Circle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241073"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61726396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p:nvSpPr>
        <p:spPr>
          <a:xfrm>
            <a:off x="6324603"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11" name="Rectangle 10">
            <a:extLst>
              <a:ext uri="{FF2B5EF4-FFF2-40B4-BE49-F238E27FC236}">
                <a16:creationId xmlns:a16="http://schemas.microsoft.com/office/drawing/2014/main" id="{A2D85B32-0EE6-1144-9056-9EDA1DA4C1DE}"/>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54000" y="611336"/>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Circle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01748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54000" y="611336"/>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Circle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2361717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6282493" y="645986"/>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3578677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211889" y="645986"/>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6307667"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66470"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8921384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519445336"/>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p:nvSpPr>
        <p:spPr>
          <a:xfrm>
            <a:off x="6282493" y="645986"/>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Palatino Linotype" panose="02040502050505030304" pitchFamily="18" charset="0"/>
            </a:endParaRPr>
          </a:p>
        </p:txBody>
      </p:sp>
      <p:sp>
        <p:nvSpPr>
          <p:cNvPr id="11" name="Rectangle 10">
            <a:extLst>
              <a:ext uri="{FF2B5EF4-FFF2-40B4-BE49-F238E27FC236}">
                <a16:creationId xmlns:a16="http://schemas.microsoft.com/office/drawing/2014/main" id="{470FECC8-9761-294E-9897-F7C97B6D591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2251114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249652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54002" y="571501"/>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9920944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6324601" y="571501"/>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918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5123328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11" name="Rectangle 10">
            <a:extLst>
              <a:ext uri="{FF2B5EF4-FFF2-40B4-BE49-F238E27FC236}">
                <a16:creationId xmlns:a16="http://schemas.microsoft.com/office/drawing/2014/main" id="{F5C0FA62-D73D-4B43-82FB-AB562B7867E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54002" y="571501"/>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978052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54002" y="571501"/>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p>
          <a:p>
            <a:pPr algn="l"/>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White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Body Copy</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6168157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60"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95372588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9487349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8815661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p:nvSpPr>
        <p:spPr>
          <a:xfrm>
            <a:off x="493670" y="482600"/>
            <a:ext cx="11204663"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418108078"/>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92216"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60210788"/>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p:nvSpPr>
        <p:spPr>
          <a:xfrm>
            <a:off x="495246" y="482600"/>
            <a:ext cx="11201511"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9838341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p:nvSpPr>
        <p:spPr>
          <a:xfrm>
            <a:off x="508000" y="482600"/>
            <a:ext cx="11176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3543888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p:nvSpPr>
        <p:spPr>
          <a:xfrm>
            <a:off x="508000" y="482600"/>
            <a:ext cx="11176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3331630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p:nvSpPr>
        <p:spPr>
          <a:xfrm>
            <a:off x="498494" y="482600"/>
            <a:ext cx="11236308"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br>
              <a:rPr lang="en-US" sz="1067" b="0" i="0">
                <a:solidFill>
                  <a:srgbClr val="808080"/>
                </a:solidFill>
                <a:latin typeface="Palatino Linotype" panose="02040502050505030304" pitchFamily="18" charset="0"/>
              </a:rPr>
            </a:br>
            <a:r>
              <a:rPr lang="en-US" sz="1067" b="0" i="0">
                <a:solidFill>
                  <a:srgbClr val="808080"/>
                </a:solidFill>
                <a:latin typeface="Palatino Linotype" panose="02040502050505030304" pitchFamily="18" charset="0"/>
              </a:rPr>
              <a:t>Presentation Section Name</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Left</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Top</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Slide Text</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24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4533609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87707"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2D1E6B5-CA5E-FA45-9F70-6BF134B4A746}"/>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Octagon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21859697"/>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62468" y="260337"/>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10711BAE-31A7-9C44-AB58-6B085AE25F35}"/>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Barrel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91708405"/>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Pennant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8185600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62467"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Hexagon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24709115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032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62468" y="228600"/>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8FDA05A-9D01-D845-B7D1-60DDC18B7CB3}"/>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Notched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2917362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54001" y="202069"/>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Oval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47089816"/>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bg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38703893"/>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9" name="Rectangle 18">
            <a:extLst>
              <a:ext uri="{FF2B5EF4-FFF2-40B4-BE49-F238E27FC236}">
                <a16:creationId xmlns:a16="http://schemas.microsoft.com/office/drawing/2014/main" id="{1FECBE2D-8B4B-D149-81F4-F3E8CDF52A75}"/>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44564" y="241640"/>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Diamond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81821820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4ABC5EDC-6633-4194-BE6C-84420E347E71}"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Palatino Linotype" panose="02040502050505030304"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Palatino Linotype" panose="02040502050505030304"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324907" y="259860"/>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8A11F0F8-67CE-8546-8BC4-04BCD2C83D4E}"/>
              </a:ext>
            </a:extLst>
          </p:cNvPr>
          <p:cNvSpPr/>
          <p:nvPr/>
        </p:nvSpPr>
        <p:spPr>
          <a:xfrm>
            <a:off x="6330552" y="257589"/>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p:nvSpPr>
        <p:spPr>
          <a:xfrm>
            <a:off x="6307668"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6318814" y="4106476"/>
            <a:ext cx="5650375" cy="920003"/>
          </a:xfrm>
        </p:spPr>
        <p:txBody>
          <a:bodyPr lIns="0" anchor="b"/>
          <a:lstStyle>
            <a:lvl1pPr algn="ctr">
              <a:defRPr sz="4267" b="0" i="0">
                <a:solidFill>
                  <a:schemeClr val="tx1"/>
                </a:solidFill>
                <a:latin typeface="Palatino Linotype" panose="02040502050505030304"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p:nvSpPr>
        <p:spPr>
          <a:xfrm>
            <a:off x="12192002"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Palatino Linotype" panose="02040502050505030304" pitchFamily="18" charset="0"/>
              </a:rPr>
              <a:t>Editable Slide Elements:</a:t>
            </a:r>
            <a:endParaRPr lang="en-US" sz="1067" b="0" i="0">
              <a:solidFill>
                <a:srgbClr val="808080"/>
              </a:solidFill>
              <a:latin typeface="Palatino Linotype" panose="0204050205050503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333"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Left-side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Arch image holder.</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Click icon in the middle of holder to add image. </a:t>
            </a:r>
          </a:p>
          <a:p>
            <a:pPr marL="259068" marR="0" lvl="0" indent="-13715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Palatino Linotype" panose="02040502050505030304" pitchFamily="18" charset="0"/>
              </a:rPr>
              <a:t>Use crop tool to fit image to shape.</a:t>
            </a:r>
          </a:p>
          <a:p>
            <a:pPr marL="121914" indent="0" algn="l">
              <a:buFont typeface="Arial" panose="020B0604020202020204" pitchFamily="34" charset="0"/>
              <a:buNone/>
            </a:pPr>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Salutation</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32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Bottom</a:t>
            </a:r>
          </a:p>
          <a:p>
            <a:pPr algn="l"/>
            <a:endParaRPr lang="en-US" sz="1067" b="0" i="0">
              <a:solidFill>
                <a:srgbClr val="808080"/>
              </a:solidFill>
              <a:latin typeface="Palatino Linotype" panose="02040502050505030304" pitchFamily="18" charset="0"/>
            </a:endParaRPr>
          </a:p>
          <a:p>
            <a:pPr algn="l"/>
            <a:r>
              <a:rPr lang="en-US" sz="1067" b="0" i="0">
                <a:solidFill>
                  <a:srgbClr val="808080"/>
                </a:solidFill>
                <a:latin typeface="Palatino Linotype" panose="02040502050505030304" pitchFamily="18" charset="0"/>
              </a:rPr>
              <a:t>Right-side Presenter Info</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Font: Palatino </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Weight: Regular</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Color: Black</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Size: 10.5 pts</a:t>
            </a:r>
          </a:p>
          <a:p>
            <a:pPr marL="259068" indent="-137154" algn="l">
              <a:buFont typeface="Arial" panose="020B0604020202020204" pitchFamily="34" charset="0"/>
              <a:buChar char="•"/>
            </a:pPr>
            <a:r>
              <a:rPr lang="en-US" sz="1067" b="0" i="0">
                <a:solidFill>
                  <a:srgbClr val="808080"/>
                </a:solidFill>
                <a:latin typeface="Palatino Linotype" panose="02040502050505030304" pitchFamily="18" charset="0"/>
              </a:rPr>
              <a:t>Alignment</a:t>
            </a:r>
          </a:p>
          <a:p>
            <a:pPr marL="716233" lvl="1" indent="-137154" algn="l">
              <a:buFont typeface="Arial" panose="020B0604020202020204" pitchFamily="34" charset="0"/>
              <a:buChar char="•"/>
            </a:pPr>
            <a:r>
              <a:rPr lang="en-US" sz="1067" b="0" i="0" err="1">
                <a:solidFill>
                  <a:srgbClr val="808080"/>
                </a:solidFill>
                <a:latin typeface="Palatino Linotype" panose="02040502050505030304" pitchFamily="18" charset="0"/>
              </a:rPr>
              <a:t>Horiz</a:t>
            </a:r>
            <a:r>
              <a:rPr lang="en-US" sz="1067" b="0" i="0">
                <a:solidFill>
                  <a:srgbClr val="808080"/>
                </a:solidFill>
                <a:latin typeface="Palatino Linotype" panose="02040502050505030304" pitchFamily="18" charset="0"/>
              </a:rPr>
              <a:t>.: Center</a:t>
            </a:r>
          </a:p>
          <a:p>
            <a:pPr marL="716233" lvl="1" indent="-137154" algn="l">
              <a:buFont typeface="Arial" panose="020B0604020202020204" pitchFamily="34" charset="0"/>
              <a:buChar char="•"/>
            </a:pPr>
            <a:r>
              <a:rPr lang="en-US" sz="1067" b="0" i="0">
                <a:solidFill>
                  <a:srgbClr val="808080"/>
                </a:solidFill>
                <a:latin typeface="Palatino Linotype" panose="02040502050505030304" pitchFamily="18" charset="0"/>
              </a:rPr>
              <a:t>Vert.: Middle</a:t>
            </a:r>
          </a:p>
          <a:p>
            <a:pPr marL="716233" lvl="1" indent="-137154" algn="l">
              <a:buFont typeface="Arial" panose="020B0604020202020204" pitchFamily="34" charset="0"/>
              <a:buChar char="•"/>
            </a:pPr>
            <a:endParaRPr lang="en-US" sz="1067"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58824293"/>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4ABC5EDC-6633-4194-BE6C-84420E347E71}" type="slidenum">
              <a:rPr lang="en-US" smtClean="0"/>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endParaRPr lang="en-US"/>
          </a:p>
        </p:txBody>
      </p:sp>
      <p:sp>
        <p:nvSpPr>
          <p:cNvPr id="9" name="Rounded Rectangle 8">
            <a:extLst>
              <a:ext uri="{FF2B5EF4-FFF2-40B4-BE49-F238E27FC236}">
                <a16:creationId xmlns:a16="http://schemas.microsoft.com/office/drawing/2014/main" id="{DFE5ADAA-BA61-114D-AF70-D9759172C38A}"/>
              </a:ext>
            </a:extLst>
          </p:cNvPr>
          <p:cNvSpPr/>
          <p:nvPr/>
        </p:nvSpPr>
        <p:spPr>
          <a:xfrm>
            <a:off x="2946400" y="6134547"/>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p:nvSpPr>
        <p:spPr>
          <a:xfrm>
            <a:off x="758346" y="5612218"/>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1" i="0">
                <a:solidFill>
                  <a:srgbClr val="FF0000"/>
                </a:solidFill>
                <a:latin typeface="Palatino Linotype" panose="02040502050505030304"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692" y="1502417"/>
            <a:ext cx="4093853"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4783" y="2206620"/>
            <a:ext cx="913764"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9516" y="931020"/>
            <a:ext cx="1037165"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160" y="931020"/>
            <a:ext cx="762752"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82815" y="931020"/>
            <a:ext cx="1037165"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1467" y="931020"/>
            <a:ext cx="832076"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05680" y="2420156"/>
            <a:ext cx="1037165"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95558" y="2206620"/>
            <a:ext cx="834177"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82815" y="2422061"/>
            <a:ext cx="1037165"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12389" y="3484763"/>
            <a:ext cx="1037165"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214765" y="3448536"/>
            <a:ext cx="1037165"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85007" y="3418032"/>
            <a:ext cx="1032783"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797139" y="4783875"/>
            <a:ext cx="1037165"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249508" y="5030495"/>
            <a:ext cx="1037165"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29468" y="4736209"/>
            <a:ext cx="1119833"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130674" y="4620416"/>
            <a:ext cx="854697"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086463" y="3763121"/>
            <a:ext cx="1037165"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p:nvSpPr>
        <p:spPr>
          <a:xfrm>
            <a:off x="758346" y="1003442"/>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Palatino Linotype" panose="02040502050505030304"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shape color in “Shape Format” options. Resize shapes proportionally.</a:t>
            </a:r>
          </a:p>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or outline shapes. </a:t>
            </a:r>
          </a:p>
        </p:txBody>
      </p:sp>
    </p:spTree>
    <p:extLst>
      <p:ext uri="{BB962C8B-B14F-4D97-AF65-F5344CB8AC3E}">
        <p14:creationId xmlns:p14="http://schemas.microsoft.com/office/powerpoint/2010/main" val="3383090969"/>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4ABC5EDC-6633-4194-BE6C-84420E347E71}" type="slidenum">
              <a:rPr lang="en-US" smtClean="0"/>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endParaRPr lang="en-US"/>
          </a:p>
        </p:txBody>
      </p:sp>
      <p:sp>
        <p:nvSpPr>
          <p:cNvPr id="26" name="TextBox 25">
            <a:extLst>
              <a:ext uri="{FF2B5EF4-FFF2-40B4-BE49-F238E27FC236}">
                <a16:creationId xmlns:a16="http://schemas.microsoft.com/office/drawing/2014/main" id="{189C5860-EF9F-DF46-A777-D70FBBF51258}"/>
              </a:ext>
            </a:extLst>
          </p:cNvPr>
          <p:cNvSpPr txBox="1"/>
          <p:nvPr/>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icon line color in “Shape Format” options. Resize icons proportionally.</a:t>
            </a:r>
          </a:p>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outline or fill-in assets</a:t>
            </a:r>
            <a:r>
              <a:rPr kumimoji="0" lang="en-US" sz="1467"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p:nvSpPr>
        <p:spPr>
          <a:xfrm>
            <a:off x="1121074" y="98528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Palatino Linotype" panose="02040502050505030304"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p:nvSpPr>
        <p:spPr>
          <a:xfrm>
            <a:off x="2946400" y="6134547"/>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p:nvGrpSpPr>
        <p:grpSpPr>
          <a:xfrm>
            <a:off x="1132672" y="1446699"/>
            <a:ext cx="4360427"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1005903941"/>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4ABC5EDC-6633-4194-BE6C-84420E347E71}" type="slidenum">
              <a:rPr lang="en-US" smtClean="0"/>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endParaRPr lang="en-US"/>
          </a:p>
        </p:txBody>
      </p:sp>
      <p:sp>
        <p:nvSpPr>
          <p:cNvPr id="21" name="Text Placeholder 2">
            <a:extLst>
              <a:ext uri="{FF2B5EF4-FFF2-40B4-BE49-F238E27FC236}">
                <a16:creationId xmlns:a16="http://schemas.microsoft.com/office/drawing/2014/main" id="{C62AF781-8C78-554F-9924-92E24CD95BA2}"/>
              </a:ext>
            </a:extLst>
          </p:cNvPr>
          <p:cNvSpPr txBox="1">
            <a:spLocks/>
          </p:cNvSpPr>
          <p:nvPr/>
        </p:nvSpPr>
        <p:spPr>
          <a:xfrm>
            <a:off x="3799727" y="74676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Palatino Linotype" panose="02040502050505030304"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p:nvGrpSpPr>
        <p:grpSpPr>
          <a:xfrm>
            <a:off x="1909064" y="1173727"/>
            <a:ext cx="8577072"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Palatino Linotype" panose="02040502050505030304"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b="0" i="0">
                <a:latin typeface="Palatino Linotype" panose="02040502050505030304"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Palatino Linotype" panose="02040502050505030304"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Palatino Linotype" panose="02040502050505030304"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p:nvSpPr>
        <p:spPr>
          <a:xfrm>
            <a:off x="2946400" y="6134547"/>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Palatino Linotype" panose="02040502050505030304"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frame color in “Shape Format” options. Resize frames proportionally.</a:t>
            </a:r>
          </a:p>
          <a:p>
            <a:pPr marL="0" marR="0" lvl="0" indent="0" algn="ctr"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or outline frames. </a:t>
            </a:r>
          </a:p>
        </p:txBody>
      </p:sp>
    </p:spTree>
    <p:extLst>
      <p:ext uri="{BB962C8B-B14F-4D97-AF65-F5344CB8AC3E}">
        <p14:creationId xmlns:p14="http://schemas.microsoft.com/office/powerpoint/2010/main" val="2914855782"/>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0E51-66BD-473F-8625-6499C44983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35818-F507-4ADC-A4A9-25C90748E6E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A0B2C-4323-40D7-9609-E3C42BE0B30F}"/>
              </a:ext>
            </a:extLst>
          </p:cNvPr>
          <p:cNvSpPr>
            <a:spLocks noGrp="1"/>
          </p:cNvSpPr>
          <p:nvPr>
            <p:ph type="dt" sz="half" idx="10"/>
          </p:nvPr>
        </p:nvSpPr>
        <p:spPr/>
        <p:txBody>
          <a:bodyPr/>
          <a:lstStyle/>
          <a:p>
            <a:fld id="{F7005ACD-6D92-41C8-B9C2-6EEC86BCD8B9}" type="datetimeFigureOut">
              <a:rPr lang="en-US" smtClean="0"/>
              <a:t>3/28/2024</a:t>
            </a:fld>
            <a:endParaRPr lang="en-US"/>
          </a:p>
        </p:txBody>
      </p:sp>
      <p:sp>
        <p:nvSpPr>
          <p:cNvPr id="5" name="Footer Placeholder 4">
            <a:extLst>
              <a:ext uri="{FF2B5EF4-FFF2-40B4-BE49-F238E27FC236}">
                <a16:creationId xmlns:a16="http://schemas.microsoft.com/office/drawing/2014/main" id="{407F83F5-BB47-40D5-A151-452F18703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83E0B-A84C-4145-BB88-115CC7F53394}"/>
              </a:ext>
            </a:extLst>
          </p:cNvPr>
          <p:cNvSpPr>
            <a:spLocks noGrp="1"/>
          </p:cNvSpPr>
          <p:nvPr>
            <p:ph type="sldNum" sz="quarter" idx="12"/>
          </p:nvPr>
        </p:nvSpPr>
        <p:spPr/>
        <p:txBody>
          <a:bodyPr/>
          <a:lstStyle/>
          <a:p>
            <a:fld id="{4ABC5EDC-6633-4194-BE6C-84420E347E71}" type="slidenum">
              <a:rPr lang="en-US" smtClean="0"/>
              <a:t>‹#›</a:t>
            </a:fld>
            <a:endParaRPr lang="en-US"/>
          </a:p>
        </p:txBody>
      </p:sp>
    </p:spTree>
    <p:extLst>
      <p:ext uri="{BB962C8B-B14F-4D97-AF65-F5344CB8AC3E}">
        <p14:creationId xmlns:p14="http://schemas.microsoft.com/office/powerpoint/2010/main" val="1273058630"/>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D297A-1416-1A4B-AEE3-CDAD10A621A5}"/>
              </a:ext>
            </a:extLst>
          </p:cNvPr>
          <p:cNvSpPr>
            <a:spLocks noGrp="1"/>
          </p:cNvSpPr>
          <p:nvPr>
            <p:ph type="sldNum" sz="quarter" idx="12"/>
          </p:nvPr>
        </p:nvSpPr>
        <p:spPr>
          <a:xfrm>
            <a:off x="11806300" y="6493104"/>
            <a:ext cx="387227" cy="365125"/>
          </a:xfrm>
        </p:spPr>
        <p:txBody>
          <a:bodyPr/>
          <a:lstStyle>
            <a:lvl1pPr algn="ctr">
              <a:defRPr sz="900" b="0" i="0">
                <a:solidFill>
                  <a:schemeClr val="bg1">
                    <a:lumMod val="50000"/>
                  </a:schemeClr>
                </a:solidFill>
                <a:latin typeface="+mj-lt"/>
              </a:defRPr>
            </a:lvl1pPr>
          </a:lstStyle>
          <a:p>
            <a:fld id="{B313FE93-4A89-BF45-9FF6-203250506450}" type="slidenum">
              <a:rPr lang="en-US" smtClean="0"/>
              <a:pPr/>
              <a:t>‹#›</a:t>
            </a:fld>
            <a:endParaRPr lang="en-US"/>
          </a:p>
        </p:txBody>
      </p:sp>
      <p:sp>
        <p:nvSpPr>
          <p:cNvPr id="12" name="Rectangle 11">
            <a:extLst>
              <a:ext uri="{FF2B5EF4-FFF2-40B4-BE49-F238E27FC236}">
                <a16:creationId xmlns:a16="http://schemas.microsoft.com/office/drawing/2014/main" id="{8E7B21FC-DE8A-8C44-A4E6-721CDCEEF8DB}"/>
              </a:ext>
            </a:extLst>
          </p:cNvPr>
          <p:cNvSpPr/>
          <p:nvPr userDrawn="1"/>
        </p:nvSpPr>
        <p:spPr>
          <a:xfrm>
            <a:off x="226581" y="6439484"/>
            <a:ext cx="7661651" cy="338554"/>
          </a:xfrm>
          <a:prstGeom prst="rect">
            <a:avLst/>
          </a:prstGeom>
        </p:spPr>
        <p:txBody>
          <a:bodyPr wrap="square">
            <a:spAutoFit/>
          </a:bodyPr>
          <a:lstStyle/>
          <a:p>
            <a:pPr marL="0" marR="0" indent="0" defTabSz="914377"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alpha val="50000"/>
                  </a:schemeClr>
                </a:solidFill>
                <a:latin typeface="+mj-lt"/>
                <a:cs typeface="Arial" panose="020B0604020202020204" pitchFamily="34" charset="0"/>
              </a:rPr>
              <a:t>©2020 Girl Scouts of the USA. All Rights Reserved. </a:t>
            </a:r>
          </a:p>
          <a:p>
            <a:pPr marL="0" marR="0" indent="0" defTabSz="914377"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alpha val="50000"/>
                  </a:schemeClr>
                </a:solidFill>
                <a:latin typeface="+mj-lt"/>
                <a:cs typeface="Arial" panose="020B0604020202020204" pitchFamily="34" charset="0"/>
              </a:rPr>
              <a:t>Confidential and proprietary/ Not for public distribution / Do Not Copy / For discussion purposes only​</a:t>
            </a:r>
          </a:p>
        </p:txBody>
      </p:sp>
      <p:sp>
        <p:nvSpPr>
          <p:cNvPr id="8" name="TextBox 7">
            <a:extLst>
              <a:ext uri="{FF2B5EF4-FFF2-40B4-BE49-F238E27FC236}">
                <a16:creationId xmlns:a16="http://schemas.microsoft.com/office/drawing/2014/main" id="{0C44D0D7-08B8-354B-ADFC-E453333CDFDD}"/>
              </a:ext>
            </a:extLst>
          </p:cNvPr>
          <p:cNvSpPr txBox="1"/>
          <p:nvPr userDrawn="1"/>
        </p:nvSpPr>
        <p:spPr>
          <a:xfrm>
            <a:off x="224853" y="76818"/>
            <a:ext cx="816964" cy="276999"/>
          </a:xfrm>
          <a:prstGeom prst="rect">
            <a:avLst/>
          </a:prstGeom>
          <a:noFill/>
        </p:spPr>
        <p:txBody>
          <a:bodyPr wrap="square"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b="1">
                <a:solidFill>
                  <a:srgbClr val="00AE58"/>
                </a:solidFill>
              </a:rPr>
              <a:t>GSUSA | </a:t>
            </a:r>
          </a:p>
        </p:txBody>
      </p:sp>
      <p:sp>
        <p:nvSpPr>
          <p:cNvPr id="10" name="Text Placeholder 6">
            <a:extLst>
              <a:ext uri="{FF2B5EF4-FFF2-40B4-BE49-F238E27FC236}">
                <a16:creationId xmlns:a16="http://schemas.microsoft.com/office/drawing/2014/main" id="{45E4F781-321E-0747-AF21-ECCFFDEBC7E3}"/>
              </a:ext>
            </a:extLst>
          </p:cNvPr>
          <p:cNvSpPr>
            <a:spLocks noGrp="1"/>
          </p:cNvSpPr>
          <p:nvPr>
            <p:ph type="body" sz="quarter" idx="15" hasCustomPrompt="1"/>
          </p:nvPr>
        </p:nvSpPr>
        <p:spPr>
          <a:xfrm>
            <a:off x="891545" y="98683"/>
            <a:ext cx="6727073" cy="359363"/>
          </a:xfrm>
        </p:spPr>
        <p:txBody>
          <a:bodyPr>
            <a:noAutofit/>
          </a:bodyPr>
          <a:lstStyle>
            <a:lvl1pPr marL="0" indent="0">
              <a:buFont typeface="Arial" panose="020B0604020202020204" pitchFamily="34" charset="0"/>
              <a:buNone/>
              <a:defRPr sz="1200" b="0" i="0">
                <a:solidFill>
                  <a:srgbClr val="00AE58"/>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Presentation Title Area</a:t>
            </a:r>
          </a:p>
        </p:txBody>
      </p:sp>
      <p:pic>
        <p:nvPicPr>
          <p:cNvPr id="11" name="Picture 10">
            <a:extLst>
              <a:ext uri="{FF2B5EF4-FFF2-40B4-BE49-F238E27FC236}">
                <a16:creationId xmlns:a16="http://schemas.microsoft.com/office/drawing/2014/main" id="{02A61B53-9351-3743-9330-288DC09355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48839" r="345" b="-19222"/>
          <a:stretch/>
        </p:blipFill>
        <p:spPr>
          <a:xfrm>
            <a:off x="11612642" y="0"/>
            <a:ext cx="579359" cy="782995"/>
          </a:xfrm>
          <a:prstGeom prst="rect">
            <a:avLst/>
          </a:prstGeom>
        </p:spPr>
      </p:pic>
      <p:sp>
        <p:nvSpPr>
          <p:cNvPr id="13" name="Rectangle 12">
            <a:extLst>
              <a:ext uri="{FF2B5EF4-FFF2-40B4-BE49-F238E27FC236}">
                <a16:creationId xmlns:a16="http://schemas.microsoft.com/office/drawing/2014/main" id="{FE679326-2C4D-494A-831E-2E5A6D15CF56}"/>
              </a:ext>
            </a:extLst>
          </p:cNvPr>
          <p:cNvSpPr/>
          <p:nvPr userDrawn="1"/>
        </p:nvSpPr>
        <p:spPr>
          <a:xfrm>
            <a:off x="0" y="6803005"/>
            <a:ext cx="12192000" cy="73152"/>
          </a:xfrm>
          <a:prstGeom prst="rect">
            <a:avLst/>
          </a:prstGeom>
          <a:solidFill>
            <a:srgbClr val="00A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mj-lt"/>
            </a:endParaRPr>
          </a:p>
        </p:txBody>
      </p:sp>
    </p:spTree>
    <p:custDataLst>
      <p:tags r:id="rId1"/>
    </p:custDataLst>
    <p:extLst>
      <p:ext uri="{BB962C8B-B14F-4D97-AF65-F5344CB8AC3E}">
        <p14:creationId xmlns:p14="http://schemas.microsoft.com/office/powerpoint/2010/main" val="2006593544"/>
      </p:ext>
    </p:extLst>
  </p:cSld>
  <p:clrMapOvr>
    <a:masterClrMapping/>
  </p:clrMapOvr>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1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0133333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94017361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5232979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267445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E18271-40A1-4185-A549-796567FEC261}"/>
              </a:ext>
            </a:extLst>
          </p:cNvPr>
          <p:cNvSpPr/>
          <p:nvPr userDrawn="1"/>
        </p:nvSpPr>
        <p:spPr>
          <a:xfrm>
            <a:off x="0" y="0"/>
            <a:ext cx="5871099"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9" name="Graphic 8">
            <a:extLst>
              <a:ext uri="{FF2B5EF4-FFF2-40B4-BE49-F238E27FC236}">
                <a16:creationId xmlns:a16="http://schemas.microsoft.com/office/drawing/2014/main" id="{DD4199B8-FBD4-4CDD-A483-EF553AFF5B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113" y="1974171"/>
            <a:ext cx="4599606" cy="2767616"/>
          </a:xfrm>
          <a:prstGeom prst="rect">
            <a:avLst/>
          </a:prstGeom>
        </p:spPr>
      </p:pic>
      <p:sp>
        <p:nvSpPr>
          <p:cNvPr id="10" name="Text Placeholder 46">
            <a:extLst>
              <a:ext uri="{FF2B5EF4-FFF2-40B4-BE49-F238E27FC236}">
                <a16:creationId xmlns:a16="http://schemas.microsoft.com/office/drawing/2014/main" id="{47C797B4-FAAF-4DA5-A7D7-DC29D674F334}"/>
              </a:ext>
            </a:extLst>
          </p:cNvPr>
          <p:cNvSpPr>
            <a:spLocks noGrp="1"/>
          </p:cNvSpPr>
          <p:nvPr>
            <p:ph type="body" sz="quarter" idx="15" hasCustomPrompt="1"/>
          </p:nvPr>
        </p:nvSpPr>
        <p:spPr>
          <a:xfrm>
            <a:off x="6480212" y="1543050"/>
            <a:ext cx="4229100" cy="3771900"/>
          </a:xfrm>
          <a:prstGeom prst="rect">
            <a:avLst/>
          </a:prstGeo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extBox 10">
            <a:extLst>
              <a:ext uri="{FF2B5EF4-FFF2-40B4-BE49-F238E27FC236}">
                <a16:creationId xmlns:a16="http://schemas.microsoft.com/office/drawing/2014/main" id="{8E63A808-5B6C-48BF-A505-04BF1952CA16}"/>
              </a:ext>
            </a:extLst>
          </p:cNvPr>
          <p:cNvSpPr txBox="1"/>
          <p:nvPr userDrawn="1"/>
        </p:nvSpPr>
        <p:spPr>
          <a:xfrm>
            <a:off x="678125" y="2982714"/>
            <a:ext cx="4448068" cy="751208"/>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pic>
        <p:nvPicPr>
          <p:cNvPr id="12" name="Picture 11" descr="Shape&#10;&#10;Description automatically generated with medium confidence">
            <a:extLst>
              <a:ext uri="{FF2B5EF4-FFF2-40B4-BE49-F238E27FC236}">
                <a16:creationId xmlns:a16="http://schemas.microsoft.com/office/drawing/2014/main" id="{CE497619-F533-47B0-BC8F-6A6CFC7A3D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167115" y="119363"/>
            <a:ext cx="888761" cy="830547"/>
          </a:xfrm>
          <a:prstGeom prst="rect">
            <a:avLst/>
          </a:prstGeom>
        </p:spPr>
      </p:pic>
    </p:spTree>
    <p:extLst>
      <p:ext uri="{BB962C8B-B14F-4D97-AF65-F5344CB8AC3E}">
        <p14:creationId xmlns:p14="http://schemas.microsoft.com/office/powerpoint/2010/main" val="602693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992382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6608354"/>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p>
          <a:p>
            <a:pPr algn="l"/>
            <a:r>
              <a:rPr lang="en-US" sz="1067" b="0" i="0">
                <a:solidFill>
                  <a:srgbClr val="808080"/>
                </a:solidFill>
                <a:latin typeface="Girl Scout Display Light" panose="02020003000000000000" pitchFamily="18" charset="0"/>
              </a:rPr>
              <a:t>Background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Full “bleed”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or drag-and-drop an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1067" b="1" i="0">
              <a:solidFill>
                <a:srgbClr val="FF0000"/>
              </a:solidFill>
              <a:latin typeface="Girl Scout Display Light" panose="02020003000000000000" pitchFamily="18" charset="0"/>
            </a:endParaRP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213813696"/>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7"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73759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801806" y="237785"/>
            <a:ext cx="4492388"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8521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785241" y="242051"/>
            <a:ext cx="452551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9608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791516" y="228600"/>
            <a:ext cx="4512969"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5528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790378" y="259976"/>
            <a:ext cx="4515245"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41082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lvl="1" algn="ctr"/>
            <a:r>
              <a:rPr lang="en-US" sz="24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795211" y="228600"/>
            <a:ext cx="4505579"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24582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788006" y="228601"/>
            <a:ext cx="4519989"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76182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777020" y="228600"/>
            <a:ext cx="454196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900723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AAC3E-D7C9-4A8B-91EB-6D91C4AD4348}"/>
              </a:ext>
            </a:extLst>
          </p:cNvPr>
          <p:cNvSpPr/>
          <p:nvPr userDrawn="1"/>
        </p:nvSpPr>
        <p:spPr>
          <a:xfrm>
            <a:off x="0" y="0"/>
            <a:ext cx="12218695"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 name="Picture Placeholder 8">
            <a:extLst>
              <a:ext uri="{FF2B5EF4-FFF2-40B4-BE49-F238E27FC236}">
                <a16:creationId xmlns:a16="http://schemas.microsoft.com/office/drawing/2014/main" id="{68FC0579-0A1A-4147-9D81-E7AB04E66716}"/>
              </a:ext>
            </a:extLst>
          </p:cNvPr>
          <p:cNvSpPr>
            <a:spLocks noGrp="1"/>
          </p:cNvSpPr>
          <p:nvPr>
            <p:ph type="pic" sz="quarter" idx="21" hasCustomPrompt="1"/>
          </p:nvPr>
        </p:nvSpPr>
        <p:spPr>
          <a:xfrm>
            <a:off x="511751" y="438566"/>
            <a:ext cx="5344296" cy="5996082"/>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lumMod val="75000"/>
            </a:schemeClr>
          </a:solidFill>
        </p:spPr>
        <p:txBody>
          <a:bodyPr wrap="square" anchor="ctr">
            <a:noAutofit/>
          </a:bodyPr>
          <a:lstStyle>
            <a:lvl1pPr marL="0" indent="0" algn="ctr">
              <a:buNone/>
              <a:defRPr/>
            </a:lvl1pPr>
          </a:lstStyle>
          <a:p>
            <a:r>
              <a:rPr lang="en-US" dirty="0"/>
              <a:t>Click icon to add image</a:t>
            </a:r>
          </a:p>
        </p:txBody>
      </p:sp>
      <p:sp>
        <p:nvSpPr>
          <p:cNvPr id="4" name="Text Placeholder 46">
            <a:extLst>
              <a:ext uri="{FF2B5EF4-FFF2-40B4-BE49-F238E27FC236}">
                <a16:creationId xmlns:a16="http://schemas.microsoft.com/office/drawing/2014/main" id="{AD620B90-5C1D-49A7-97BB-FE6FC5C49E6E}"/>
              </a:ext>
            </a:extLst>
          </p:cNvPr>
          <p:cNvSpPr>
            <a:spLocks noGrp="1"/>
          </p:cNvSpPr>
          <p:nvPr>
            <p:ph type="body" sz="quarter" idx="15" hasCustomPrompt="1"/>
          </p:nvPr>
        </p:nvSpPr>
        <p:spPr>
          <a:xfrm>
            <a:off x="6918480" y="3436607"/>
            <a:ext cx="4229100" cy="2317054"/>
          </a:xfrm>
          <a:prstGeom prst="rect">
            <a:avLst/>
          </a:prstGeom>
        </p:spPr>
        <p:txBody>
          <a:bodyPr lIns="0" anchor="t">
            <a:noAutofit/>
          </a:bodyPr>
          <a:lstStyle>
            <a:lvl1pPr marL="285750" marR="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sz="1350" b="0" i="0">
                <a:solidFill>
                  <a:schemeClr val="tx1"/>
                </a:solidFill>
                <a:latin typeface="Girl Scout Text Book" panose="02020003000000000000" pitchFamily="18" charset="0"/>
              </a:defRPr>
            </a:lvl1pPr>
          </a:lstStyle>
          <a:p>
            <a:r>
              <a:rPr lang="en-US" dirty="0"/>
              <a:t>Topics of Presentation</a:t>
            </a:r>
          </a:p>
          <a:p>
            <a:r>
              <a:rPr lang="en-US" dirty="0"/>
              <a:t>Topics of Presentation</a:t>
            </a:r>
          </a:p>
          <a:p>
            <a:r>
              <a:rPr lang="en-US" dirty="0"/>
              <a:t>Topics of Presentation</a:t>
            </a:r>
          </a:p>
        </p:txBody>
      </p:sp>
      <p:sp>
        <p:nvSpPr>
          <p:cNvPr id="5" name="Title 5">
            <a:extLst>
              <a:ext uri="{FF2B5EF4-FFF2-40B4-BE49-F238E27FC236}">
                <a16:creationId xmlns:a16="http://schemas.microsoft.com/office/drawing/2014/main" id="{C5C051B8-30B1-4E48-8122-857BB8480C6A}"/>
              </a:ext>
            </a:extLst>
          </p:cNvPr>
          <p:cNvSpPr>
            <a:spLocks noGrp="1"/>
          </p:cNvSpPr>
          <p:nvPr>
            <p:ph type="title" hasCustomPrompt="1"/>
          </p:nvPr>
        </p:nvSpPr>
        <p:spPr>
          <a:xfrm>
            <a:off x="6918481" y="1553137"/>
            <a:ext cx="4237781" cy="1875863"/>
          </a:xfrm>
          <a:prstGeom prst="rect">
            <a:avLst/>
          </a:prstGeom>
        </p:spPr>
        <p:txBody>
          <a:bodyPr lIns="0" anchor="b"/>
          <a:lstStyle>
            <a:lvl1pPr>
              <a:defRPr sz="2400" b="0" i="0">
                <a:solidFill>
                  <a:schemeClr val="tx1"/>
                </a:solidFill>
                <a:latin typeface="Girl Scout Display Light" panose="02020003000000000000" pitchFamily="18" charset="0"/>
              </a:defRPr>
            </a:lvl1pPr>
          </a:lstStyle>
          <a:p>
            <a:r>
              <a:rPr lang="en-US" dirty="0"/>
              <a:t>Presenter Name</a:t>
            </a:r>
            <a:br>
              <a:rPr lang="en-US" dirty="0"/>
            </a:br>
            <a:r>
              <a:rPr lang="en-US" dirty="0"/>
              <a:t>Presenter Title</a:t>
            </a:r>
          </a:p>
        </p:txBody>
      </p:sp>
      <p:pic>
        <p:nvPicPr>
          <p:cNvPr id="8" name="Picture 7">
            <a:extLst>
              <a:ext uri="{FF2B5EF4-FFF2-40B4-BE49-F238E27FC236}">
                <a16:creationId xmlns:a16="http://schemas.microsoft.com/office/drawing/2014/main" id="{E7F82D2D-BB83-4953-8B7B-B09D924BEC8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Tree>
    <p:extLst>
      <p:ext uri="{BB962C8B-B14F-4D97-AF65-F5344CB8AC3E}">
        <p14:creationId xmlns:p14="http://schemas.microsoft.com/office/powerpoint/2010/main" val="12507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690441" y="228601"/>
            <a:ext cx="225271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93351" y="3429000"/>
            <a:ext cx="22313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6584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6576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24752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92303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60968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60960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1197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7112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3415453" y="228600"/>
            <a:ext cx="2218256"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6096881"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6096001"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872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6466335" y="228600"/>
            <a:ext cx="234500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585433" y="3429000"/>
            <a:ext cx="2257779"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3375146" y="3429000"/>
            <a:ext cx="222767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3332991" y="228600"/>
            <a:ext cx="2311983"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6525600" y="3429000"/>
            <a:ext cx="2226469"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9340481" y="228600"/>
            <a:ext cx="2313352"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550756" y="228600"/>
            <a:ext cx="2327137"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9384821" y="3429000"/>
            <a:ext cx="2227672"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a:p>
            <a:pPr marL="121917"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Medium</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21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48753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6210303" y="342903"/>
            <a:ext cx="281939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76203" y="3543301"/>
            <a:ext cx="2857500"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3162300" y="3543302"/>
            <a:ext cx="281940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3162301" y="352716"/>
            <a:ext cx="281940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6210303" y="3543300"/>
            <a:ext cx="281939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9258301" y="342901"/>
            <a:ext cx="281939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114304" y="360508"/>
            <a:ext cx="2819397"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9258300" y="3543302"/>
            <a:ext cx="2819397"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14046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40610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349386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158371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490862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04886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AAC3E-D7C9-4A8B-91EB-6D91C4AD4348}"/>
              </a:ext>
            </a:extLst>
          </p:cNvPr>
          <p:cNvSpPr/>
          <p:nvPr userDrawn="1"/>
        </p:nvSpPr>
        <p:spPr>
          <a:xfrm>
            <a:off x="0" y="0"/>
            <a:ext cx="12218695"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 name="Text Placeholder 46">
            <a:extLst>
              <a:ext uri="{FF2B5EF4-FFF2-40B4-BE49-F238E27FC236}">
                <a16:creationId xmlns:a16="http://schemas.microsoft.com/office/drawing/2014/main" id="{AD620B90-5C1D-49A7-97BB-FE6FC5C49E6E}"/>
              </a:ext>
            </a:extLst>
          </p:cNvPr>
          <p:cNvSpPr>
            <a:spLocks noGrp="1"/>
          </p:cNvSpPr>
          <p:nvPr>
            <p:ph type="body" sz="quarter" idx="15" hasCustomPrompt="1"/>
          </p:nvPr>
        </p:nvSpPr>
        <p:spPr>
          <a:xfrm>
            <a:off x="6918480" y="3436607"/>
            <a:ext cx="4229100" cy="2317054"/>
          </a:xfrm>
          <a:prstGeom prst="rect">
            <a:avLst/>
          </a:prstGeom>
        </p:spPr>
        <p:txBody>
          <a:bodyPr lIns="0" anchor="t">
            <a:noAutofit/>
          </a:bodyPr>
          <a:lstStyle>
            <a:lvl1pPr marL="285750" marR="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sz="1350" b="0" i="0">
                <a:solidFill>
                  <a:schemeClr val="tx1"/>
                </a:solidFill>
                <a:latin typeface="Girl Scout Text Book" panose="02020003000000000000" pitchFamily="18" charset="0"/>
              </a:defRPr>
            </a:lvl1pPr>
          </a:lstStyle>
          <a:p>
            <a:r>
              <a:rPr lang="en-US" dirty="0"/>
              <a:t>Topics of Presentation</a:t>
            </a:r>
          </a:p>
          <a:p>
            <a:r>
              <a:rPr lang="en-US" dirty="0"/>
              <a:t>Topics of Presentation</a:t>
            </a:r>
          </a:p>
          <a:p>
            <a:r>
              <a:rPr lang="en-US" dirty="0"/>
              <a:t>Topics of Presentation</a:t>
            </a:r>
          </a:p>
        </p:txBody>
      </p:sp>
      <p:sp>
        <p:nvSpPr>
          <p:cNvPr id="5" name="Title 5">
            <a:extLst>
              <a:ext uri="{FF2B5EF4-FFF2-40B4-BE49-F238E27FC236}">
                <a16:creationId xmlns:a16="http://schemas.microsoft.com/office/drawing/2014/main" id="{C5C051B8-30B1-4E48-8122-857BB8480C6A}"/>
              </a:ext>
            </a:extLst>
          </p:cNvPr>
          <p:cNvSpPr>
            <a:spLocks noGrp="1"/>
          </p:cNvSpPr>
          <p:nvPr>
            <p:ph type="title" hasCustomPrompt="1"/>
          </p:nvPr>
        </p:nvSpPr>
        <p:spPr>
          <a:xfrm>
            <a:off x="6918481" y="1553137"/>
            <a:ext cx="4237781" cy="1875863"/>
          </a:xfrm>
          <a:prstGeom prst="rect">
            <a:avLst/>
          </a:prstGeom>
        </p:spPr>
        <p:txBody>
          <a:bodyPr lIns="0" anchor="b"/>
          <a:lstStyle>
            <a:lvl1pPr>
              <a:defRPr sz="2400" b="0" i="0">
                <a:solidFill>
                  <a:schemeClr val="tx1"/>
                </a:solidFill>
                <a:latin typeface="Girl Scout Display Light" panose="02020003000000000000" pitchFamily="18" charset="0"/>
              </a:defRPr>
            </a:lvl1pPr>
          </a:lstStyle>
          <a:p>
            <a:r>
              <a:rPr lang="en-US" dirty="0"/>
              <a:t>Presenter Name</a:t>
            </a:r>
            <a:br>
              <a:rPr lang="en-US" dirty="0"/>
            </a:br>
            <a:r>
              <a:rPr lang="en-US" dirty="0"/>
              <a:t>Presenter Title</a:t>
            </a:r>
          </a:p>
        </p:txBody>
      </p:sp>
      <p:pic>
        <p:nvPicPr>
          <p:cNvPr id="8" name="Picture 7">
            <a:extLst>
              <a:ext uri="{FF2B5EF4-FFF2-40B4-BE49-F238E27FC236}">
                <a16:creationId xmlns:a16="http://schemas.microsoft.com/office/drawing/2014/main" id="{E7F82D2D-BB83-4953-8B7B-B09D924BEC8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
        <p:nvSpPr>
          <p:cNvPr id="7" name="Picture Placeholder 8">
            <a:extLst>
              <a:ext uri="{FF2B5EF4-FFF2-40B4-BE49-F238E27FC236}">
                <a16:creationId xmlns:a16="http://schemas.microsoft.com/office/drawing/2014/main" id="{DE0A32E3-58C5-4B9D-823A-1A9232BCD28A}"/>
              </a:ext>
            </a:extLst>
          </p:cNvPr>
          <p:cNvSpPr>
            <a:spLocks noGrp="1"/>
          </p:cNvSpPr>
          <p:nvPr>
            <p:ph type="pic" sz="quarter" idx="22" hasCustomPrompt="1"/>
          </p:nvPr>
        </p:nvSpPr>
        <p:spPr>
          <a:xfrm>
            <a:off x="475075" y="370031"/>
            <a:ext cx="5380972" cy="6133152"/>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bg1">
              <a:lumMod val="75000"/>
            </a:schemeClr>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Tree>
    <p:extLst>
      <p:ext uri="{BB962C8B-B14F-4D97-AF65-F5344CB8AC3E}">
        <p14:creationId xmlns:p14="http://schemas.microsoft.com/office/powerpoint/2010/main" val="335588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177760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40333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67919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4217583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55752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98621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68742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982615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911082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56904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AAC3E-D7C9-4A8B-91EB-6D91C4AD4348}"/>
              </a:ext>
            </a:extLst>
          </p:cNvPr>
          <p:cNvSpPr/>
          <p:nvPr userDrawn="1"/>
        </p:nvSpPr>
        <p:spPr>
          <a:xfrm>
            <a:off x="0" y="0"/>
            <a:ext cx="12218695"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 name="Text Placeholder 46">
            <a:extLst>
              <a:ext uri="{FF2B5EF4-FFF2-40B4-BE49-F238E27FC236}">
                <a16:creationId xmlns:a16="http://schemas.microsoft.com/office/drawing/2014/main" id="{AD620B90-5C1D-49A7-97BB-FE6FC5C49E6E}"/>
              </a:ext>
            </a:extLst>
          </p:cNvPr>
          <p:cNvSpPr>
            <a:spLocks noGrp="1"/>
          </p:cNvSpPr>
          <p:nvPr>
            <p:ph type="body" sz="quarter" idx="15" hasCustomPrompt="1"/>
          </p:nvPr>
        </p:nvSpPr>
        <p:spPr>
          <a:xfrm>
            <a:off x="6918480" y="3436607"/>
            <a:ext cx="4229100" cy="2317054"/>
          </a:xfrm>
          <a:prstGeom prst="rect">
            <a:avLst/>
          </a:prstGeom>
        </p:spPr>
        <p:txBody>
          <a:bodyPr lIns="0" anchor="t">
            <a:noAutofit/>
          </a:bodyPr>
          <a:lstStyle>
            <a:lvl1pPr marL="285750" marR="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sz="1350" b="0" i="0">
                <a:solidFill>
                  <a:schemeClr val="tx1"/>
                </a:solidFill>
                <a:latin typeface="Girl Scout Text Book" panose="02020003000000000000" pitchFamily="18" charset="0"/>
              </a:defRPr>
            </a:lvl1pPr>
          </a:lstStyle>
          <a:p>
            <a:r>
              <a:rPr lang="en-US" dirty="0"/>
              <a:t>Topics of Presentation</a:t>
            </a:r>
          </a:p>
          <a:p>
            <a:r>
              <a:rPr lang="en-US" dirty="0"/>
              <a:t>Topics of Presentation</a:t>
            </a:r>
          </a:p>
          <a:p>
            <a:r>
              <a:rPr lang="en-US" dirty="0"/>
              <a:t>Topics of Presentation</a:t>
            </a:r>
          </a:p>
        </p:txBody>
      </p:sp>
      <p:sp>
        <p:nvSpPr>
          <p:cNvPr id="5" name="Title 5">
            <a:extLst>
              <a:ext uri="{FF2B5EF4-FFF2-40B4-BE49-F238E27FC236}">
                <a16:creationId xmlns:a16="http://schemas.microsoft.com/office/drawing/2014/main" id="{C5C051B8-30B1-4E48-8122-857BB8480C6A}"/>
              </a:ext>
            </a:extLst>
          </p:cNvPr>
          <p:cNvSpPr>
            <a:spLocks noGrp="1"/>
          </p:cNvSpPr>
          <p:nvPr>
            <p:ph type="title" hasCustomPrompt="1"/>
          </p:nvPr>
        </p:nvSpPr>
        <p:spPr>
          <a:xfrm>
            <a:off x="6918481" y="1553137"/>
            <a:ext cx="4237781" cy="1875863"/>
          </a:xfrm>
          <a:prstGeom prst="rect">
            <a:avLst/>
          </a:prstGeom>
        </p:spPr>
        <p:txBody>
          <a:bodyPr lIns="0" anchor="b"/>
          <a:lstStyle>
            <a:lvl1pPr>
              <a:defRPr sz="2400" b="0" i="0">
                <a:solidFill>
                  <a:schemeClr val="tx1"/>
                </a:solidFill>
                <a:latin typeface="Girl Scout Display Light" panose="02020003000000000000" pitchFamily="18" charset="0"/>
              </a:defRPr>
            </a:lvl1pPr>
          </a:lstStyle>
          <a:p>
            <a:r>
              <a:rPr lang="en-US" dirty="0"/>
              <a:t>Presenter Name</a:t>
            </a:r>
            <a:br>
              <a:rPr lang="en-US" dirty="0"/>
            </a:br>
            <a:r>
              <a:rPr lang="en-US" dirty="0"/>
              <a:t>Presenter Title</a:t>
            </a:r>
          </a:p>
        </p:txBody>
      </p:sp>
      <p:pic>
        <p:nvPicPr>
          <p:cNvPr id="8" name="Picture 7">
            <a:extLst>
              <a:ext uri="{FF2B5EF4-FFF2-40B4-BE49-F238E27FC236}">
                <a16:creationId xmlns:a16="http://schemas.microsoft.com/office/drawing/2014/main" id="{E7F82D2D-BB83-4953-8B7B-B09D924BEC8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
        <p:nvSpPr>
          <p:cNvPr id="9" name="Picture Placeholder 9">
            <a:extLst>
              <a:ext uri="{FF2B5EF4-FFF2-40B4-BE49-F238E27FC236}">
                <a16:creationId xmlns:a16="http://schemas.microsoft.com/office/drawing/2014/main" id="{78499F12-5293-4408-B9A4-1BBE9942BB61}"/>
              </a:ext>
            </a:extLst>
          </p:cNvPr>
          <p:cNvSpPr>
            <a:spLocks noGrp="1"/>
          </p:cNvSpPr>
          <p:nvPr>
            <p:ph type="pic" sz="quarter" idx="21" hasCustomPrompt="1"/>
          </p:nvPr>
        </p:nvSpPr>
        <p:spPr>
          <a:xfrm>
            <a:off x="484186" y="231130"/>
            <a:ext cx="5625161" cy="641095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bg1">
              <a:lumMod val="75000"/>
            </a:schemeClr>
          </a:solidFill>
        </p:spPr>
        <p:txBody>
          <a:bodyPr wrap="square" anchor="ctr">
            <a:noAutofit/>
          </a:bodyPr>
          <a:lstStyle>
            <a:lvl1pPr marL="0" indent="0" algn="ctr">
              <a:buNone/>
              <a:defRPr/>
            </a:lvl1pPr>
          </a:lstStyle>
          <a:p>
            <a:r>
              <a:rPr lang="en-US" dirty="0"/>
              <a:t>Click icon to add image</a:t>
            </a:r>
          </a:p>
        </p:txBody>
      </p:sp>
    </p:spTree>
    <p:extLst>
      <p:ext uri="{BB962C8B-B14F-4D97-AF65-F5344CB8AC3E}">
        <p14:creationId xmlns:p14="http://schemas.microsoft.com/office/powerpoint/2010/main" val="412854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07993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0" y="228600"/>
            <a:ext cx="56388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6307670"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090575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1" y="228600"/>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1426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6307669"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746107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342900" y="914403"/>
            <a:ext cx="5410200"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342644" y="3425696"/>
            <a:ext cx="5399117"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6307666"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937917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351" b="0" i="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Display Light"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6359714"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72384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261361"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449158" y="914403"/>
            <a:ext cx="5174541"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449158" y="3425696"/>
            <a:ext cx="5174541"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5900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261852"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6307667" y="228599"/>
            <a:ext cx="5630332"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769418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632357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95175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7538137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AAC3E-D7C9-4A8B-91EB-6D91C4AD4348}"/>
              </a:ext>
            </a:extLst>
          </p:cNvPr>
          <p:cNvSpPr/>
          <p:nvPr userDrawn="1"/>
        </p:nvSpPr>
        <p:spPr>
          <a:xfrm>
            <a:off x="0" y="0"/>
            <a:ext cx="12218695" cy="6858000"/>
          </a:xfrm>
          <a:prstGeom prst="rect">
            <a:avLst/>
          </a:prstGeom>
          <a:solidFill>
            <a:srgbClr val="00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 name="Text Placeholder 46">
            <a:extLst>
              <a:ext uri="{FF2B5EF4-FFF2-40B4-BE49-F238E27FC236}">
                <a16:creationId xmlns:a16="http://schemas.microsoft.com/office/drawing/2014/main" id="{AD620B90-5C1D-49A7-97BB-FE6FC5C49E6E}"/>
              </a:ext>
            </a:extLst>
          </p:cNvPr>
          <p:cNvSpPr>
            <a:spLocks noGrp="1"/>
          </p:cNvSpPr>
          <p:nvPr>
            <p:ph type="body" sz="quarter" idx="15" hasCustomPrompt="1"/>
          </p:nvPr>
        </p:nvSpPr>
        <p:spPr>
          <a:xfrm>
            <a:off x="6918480" y="3436607"/>
            <a:ext cx="4229100" cy="2317054"/>
          </a:xfrm>
          <a:prstGeom prst="rect">
            <a:avLst/>
          </a:prstGeom>
        </p:spPr>
        <p:txBody>
          <a:bodyPr lIns="0" anchor="t">
            <a:noAutofit/>
          </a:bodyPr>
          <a:lstStyle>
            <a:lvl1pPr marL="285750" marR="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sz="1350" b="0" i="0">
                <a:solidFill>
                  <a:schemeClr val="tx1"/>
                </a:solidFill>
                <a:latin typeface="Girl Scout Text Book" panose="02020003000000000000" pitchFamily="18" charset="0"/>
              </a:defRPr>
            </a:lvl1pPr>
          </a:lstStyle>
          <a:p>
            <a:r>
              <a:rPr lang="en-US" dirty="0"/>
              <a:t>Topics of Presentation</a:t>
            </a:r>
          </a:p>
          <a:p>
            <a:r>
              <a:rPr lang="en-US" dirty="0"/>
              <a:t>Topics of Presentation</a:t>
            </a:r>
          </a:p>
          <a:p>
            <a:r>
              <a:rPr lang="en-US" dirty="0"/>
              <a:t>Topics of Presentation</a:t>
            </a:r>
          </a:p>
        </p:txBody>
      </p:sp>
      <p:sp>
        <p:nvSpPr>
          <p:cNvPr id="5" name="Title 5">
            <a:extLst>
              <a:ext uri="{FF2B5EF4-FFF2-40B4-BE49-F238E27FC236}">
                <a16:creationId xmlns:a16="http://schemas.microsoft.com/office/drawing/2014/main" id="{C5C051B8-30B1-4E48-8122-857BB8480C6A}"/>
              </a:ext>
            </a:extLst>
          </p:cNvPr>
          <p:cNvSpPr>
            <a:spLocks noGrp="1"/>
          </p:cNvSpPr>
          <p:nvPr>
            <p:ph type="title" hasCustomPrompt="1"/>
          </p:nvPr>
        </p:nvSpPr>
        <p:spPr>
          <a:xfrm>
            <a:off x="6918481" y="1553137"/>
            <a:ext cx="4237781" cy="1875863"/>
          </a:xfrm>
          <a:prstGeom prst="rect">
            <a:avLst/>
          </a:prstGeom>
        </p:spPr>
        <p:txBody>
          <a:bodyPr lIns="0" anchor="b"/>
          <a:lstStyle>
            <a:lvl1pPr>
              <a:defRPr sz="2400" b="0" i="0">
                <a:solidFill>
                  <a:schemeClr val="tx1"/>
                </a:solidFill>
                <a:latin typeface="Girl Scout Display Light" panose="02020003000000000000" pitchFamily="18" charset="0"/>
              </a:defRPr>
            </a:lvl1pPr>
          </a:lstStyle>
          <a:p>
            <a:r>
              <a:rPr lang="en-US" dirty="0"/>
              <a:t>Presenter Name</a:t>
            </a:r>
            <a:br>
              <a:rPr lang="en-US" dirty="0"/>
            </a:br>
            <a:r>
              <a:rPr lang="en-US" dirty="0"/>
              <a:t>Presenter Title</a:t>
            </a:r>
          </a:p>
        </p:txBody>
      </p:sp>
      <p:pic>
        <p:nvPicPr>
          <p:cNvPr id="7" name="Picture 6">
            <a:extLst>
              <a:ext uri="{FF2B5EF4-FFF2-40B4-BE49-F238E27FC236}">
                <a16:creationId xmlns:a16="http://schemas.microsoft.com/office/drawing/2014/main" id="{5AF72F72-776F-4566-9F1B-3A75E05FDD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525" y="652290"/>
            <a:ext cx="5938353" cy="5553420"/>
          </a:xfrm>
          <a:prstGeom prst="rect">
            <a:avLst/>
          </a:prstGeom>
        </p:spPr>
      </p:pic>
    </p:spTree>
    <p:extLst>
      <p:ext uri="{BB962C8B-B14F-4D97-AF65-F5344CB8AC3E}">
        <p14:creationId xmlns:p14="http://schemas.microsoft.com/office/powerpoint/2010/main" val="41372762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35433329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07621442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51366026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62440664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7593098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6771725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4552247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80647959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253461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5083321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content cle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6107-4036-4432-8094-6E63C62BB162}"/>
              </a:ext>
            </a:extLst>
          </p:cNvPr>
          <p:cNvSpPr>
            <a:spLocks noGrp="1"/>
          </p:cNvSpPr>
          <p:nvPr>
            <p:ph type="title" hasCustomPrompt="1"/>
          </p:nvPr>
        </p:nvSpPr>
        <p:spPr>
          <a:xfrm>
            <a:off x="178647" y="285226"/>
            <a:ext cx="11903861" cy="646929"/>
          </a:xfrm>
          <a:prstGeom prst="rect">
            <a:avLst/>
          </a:prstGeom>
        </p:spPr>
        <p:txBody>
          <a:bodyPr/>
          <a:lstStyle>
            <a:lvl1pPr>
              <a:defRPr>
                <a:solidFill>
                  <a:schemeClr val="tx1"/>
                </a:solidFill>
                <a:latin typeface="Girl Scout Text Book" panose="02020003000000000000" pitchFamily="18" charset="0"/>
              </a:defRPr>
            </a:lvl1pPr>
          </a:lstStyle>
          <a:p>
            <a:r>
              <a:rPr lang="en-US" dirty="0"/>
              <a:t>Click to Edit Header</a:t>
            </a:r>
          </a:p>
        </p:txBody>
      </p:sp>
      <p:sp>
        <p:nvSpPr>
          <p:cNvPr id="4" name="Content Placeholder 3">
            <a:extLst>
              <a:ext uri="{FF2B5EF4-FFF2-40B4-BE49-F238E27FC236}">
                <a16:creationId xmlns:a16="http://schemas.microsoft.com/office/drawing/2014/main" id="{FEE71667-8E46-4D68-8FA4-6CA03A9A0D46}"/>
              </a:ext>
            </a:extLst>
          </p:cNvPr>
          <p:cNvSpPr>
            <a:spLocks noGrp="1"/>
          </p:cNvSpPr>
          <p:nvPr>
            <p:ph sz="quarter" idx="10"/>
          </p:nvPr>
        </p:nvSpPr>
        <p:spPr>
          <a:xfrm>
            <a:off x="178646" y="1109600"/>
            <a:ext cx="11903861" cy="5463173"/>
          </a:xfrm>
          <a:prstGeom prst="rect">
            <a:avLst/>
          </a:prstGeom>
        </p:spPr>
        <p:txBody>
          <a:bodyPr/>
          <a:lstStyle>
            <a:lvl1pPr>
              <a:defRPr>
                <a:solidFill>
                  <a:schemeClr val="tx1"/>
                </a:solidFill>
                <a:latin typeface="Girl Scout Text Book" panose="02020003000000000000" pitchFamily="18" charset="0"/>
              </a:defRPr>
            </a:lvl1pPr>
            <a:lvl2pPr>
              <a:defRPr>
                <a:solidFill>
                  <a:schemeClr val="tx1"/>
                </a:solidFill>
                <a:latin typeface="Girl Scout Text Book" panose="02020003000000000000" pitchFamily="18" charset="0"/>
              </a:defRPr>
            </a:lvl2pPr>
            <a:lvl3pPr>
              <a:defRPr>
                <a:solidFill>
                  <a:schemeClr val="tx1"/>
                </a:solidFill>
                <a:latin typeface="Girl Scout Text Book" panose="02020003000000000000" pitchFamily="18" charset="0"/>
              </a:defRPr>
            </a:lvl3pPr>
            <a:lvl4pPr>
              <a:defRPr>
                <a:solidFill>
                  <a:schemeClr val="tx1"/>
                </a:solidFill>
                <a:latin typeface="Girl Scout Text Book" panose="02020003000000000000" pitchFamily="18" charset="0"/>
              </a:defRPr>
            </a:lvl4pPr>
            <a:lvl5pPr>
              <a:defRPr>
                <a:solidFill>
                  <a:schemeClr val="tx1"/>
                </a:solidFill>
                <a:latin typeface="Girl Scout Text Book" panose="02020003000000000000"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0CBDBC7-5EEF-4EB1-BC9E-67FD1D95E92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167437" y="119363"/>
            <a:ext cx="888116" cy="830547"/>
          </a:xfrm>
          <a:prstGeom prst="rect">
            <a:avLst/>
          </a:prstGeom>
        </p:spPr>
      </p:pic>
    </p:spTree>
    <p:extLst>
      <p:ext uri="{BB962C8B-B14F-4D97-AF65-F5344CB8AC3E}">
        <p14:creationId xmlns:p14="http://schemas.microsoft.com/office/powerpoint/2010/main" val="1097766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44995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0518482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55914736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55585205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0712372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66864667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8165679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4702869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p>
        </p:txBody>
      </p:sp>
    </p:spTree>
    <p:extLst>
      <p:ext uri="{BB962C8B-B14F-4D97-AF65-F5344CB8AC3E}">
        <p14:creationId xmlns:p14="http://schemas.microsoft.com/office/powerpoint/2010/main" val="251522190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5990752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41.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63" Type="http://schemas.openxmlformats.org/officeDocument/2006/relationships/slideLayout" Target="../slideLayouts/slideLayout87.xml"/><Relationship Id="rId84" Type="http://schemas.openxmlformats.org/officeDocument/2006/relationships/slideLayout" Target="../slideLayouts/slideLayout108.xml"/><Relationship Id="rId138" Type="http://schemas.openxmlformats.org/officeDocument/2006/relationships/slideLayout" Target="../slideLayouts/slideLayout162.xml"/><Relationship Id="rId159" Type="http://schemas.openxmlformats.org/officeDocument/2006/relationships/slideLayout" Target="../slideLayouts/slideLayout183.xml"/><Relationship Id="rId107" Type="http://schemas.openxmlformats.org/officeDocument/2006/relationships/slideLayout" Target="../slideLayouts/slideLayout131.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53" Type="http://schemas.openxmlformats.org/officeDocument/2006/relationships/slideLayout" Target="../slideLayouts/slideLayout77.xml"/><Relationship Id="rId74" Type="http://schemas.openxmlformats.org/officeDocument/2006/relationships/slideLayout" Target="../slideLayouts/slideLayout98.xml"/><Relationship Id="rId128" Type="http://schemas.openxmlformats.org/officeDocument/2006/relationships/slideLayout" Target="../slideLayouts/slideLayout152.xml"/><Relationship Id="rId149" Type="http://schemas.openxmlformats.org/officeDocument/2006/relationships/slideLayout" Target="../slideLayouts/slideLayout173.xml"/><Relationship Id="rId5" Type="http://schemas.openxmlformats.org/officeDocument/2006/relationships/slideLayout" Target="../slideLayouts/slideLayout29.xml"/><Relationship Id="rId95" Type="http://schemas.openxmlformats.org/officeDocument/2006/relationships/slideLayout" Target="../slideLayouts/slideLayout119.xml"/><Relationship Id="rId160" Type="http://schemas.openxmlformats.org/officeDocument/2006/relationships/slideLayout" Target="../slideLayouts/slideLayout184.xml"/><Relationship Id="rId22" Type="http://schemas.openxmlformats.org/officeDocument/2006/relationships/slideLayout" Target="../slideLayouts/slideLayout46.xml"/><Relationship Id="rId43" Type="http://schemas.openxmlformats.org/officeDocument/2006/relationships/slideLayout" Target="../slideLayouts/slideLayout67.xml"/><Relationship Id="rId64" Type="http://schemas.openxmlformats.org/officeDocument/2006/relationships/slideLayout" Target="../slideLayouts/slideLayout88.xml"/><Relationship Id="rId118" Type="http://schemas.openxmlformats.org/officeDocument/2006/relationships/slideLayout" Target="../slideLayouts/slideLayout142.xml"/><Relationship Id="rId139" Type="http://schemas.openxmlformats.org/officeDocument/2006/relationships/slideLayout" Target="../slideLayouts/slideLayout163.xml"/><Relationship Id="rId85" Type="http://schemas.openxmlformats.org/officeDocument/2006/relationships/slideLayout" Target="../slideLayouts/slideLayout109.xml"/><Relationship Id="rId150" Type="http://schemas.openxmlformats.org/officeDocument/2006/relationships/slideLayout" Target="../slideLayouts/slideLayout174.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59" Type="http://schemas.openxmlformats.org/officeDocument/2006/relationships/slideLayout" Target="../slideLayouts/slideLayout83.xml"/><Relationship Id="rId103" Type="http://schemas.openxmlformats.org/officeDocument/2006/relationships/slideLayout" Target="../slideLayouts/slideLayout127.xml"/><Relationship Id="rId108" Type="http://schemas.openxmlformats.org/officeDocument/2006/relationships/slideLayout" Target="../slideLayouts/slideLayout132.xml"/><Relationship Id="rId124" Type="http://schemas.openxmlformats.org/officeDocument/2006/relationships/slideLayout" Target="../slideLayouts/slideLayout148.xml"/><Relationship Id="rId129" Type="http://schemas.openxmlformats.org/officeDocument/2006/relationships/slideLayout" Target="../slideLayouts/slideLayout153.xml"/><Relationship Id="rId54" Type="http://schemas.openxmlformats.org/officeDocument/2006/relationships/slideLayout" Target="../slideLayouts/slideLayout78.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91" Type="http://schemas.openxmlformats.org/officeDocument/2006/relationships/slideLayout" Target="../slideLayouts/slideLayout115.xml"/><Relationship Id="rId96" Type="http://schemas.openxmlformats.org/officeDocument/2006/relationships/slideLayout" Target="../slideLayouts/slideLayout120.xml"/><Relationship Id="rId140" Type="http://schemas.openxmlformats.org/officeDocument/2006/relationships/slideLayout" Target="../slideLayouts/slideLayout164.xml"/><Relationship Id="rId145" Type="http://schemas.openxmlformats.org/officeDocument/2006/relationships/slideLayout" Target="../slideLayouts/slideLayout169.xml"/><Relationship Id="rId161" Type="http://schemas.openxmlformats.org/officeDocument/2006/relationships/slideLayout" Target="../slideLayouts/slideLayout18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49" Type="http://schemas.openxmlformats.org/officeDocument/2006/relationships/slideLayout" Target="../slideLayouts/slideLayout73.xml"/><Relationship Id="rId114" Type="http://schemas.openxmlformats.org/officeDocument/2006/relationships/slideLayout" Target="../slideLayouts/slideLayout138.xml"/><Relationship Id="rId119" Type="http://schemas.openxmlformats.org/officeDocument/2006/relationships/slideLayout" Target="../slideLayouts/slideLayout143.xml"/><Relationship Id="rId44" Type="http://schemas.openxmlformats.org/officeDocument/2006/relationships/slideLayout" Target="../slideLayouts/slideLayout68.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81" Type="http://schemas.openxmlformats.org/officeDocument/2006/relationships/slideLayout" Target="../slideLayouts/slideLayout105.xml"/><Relationship Id="rId86" Type="http://schemas.openxmlformats.org/officeDocument/2006/relationships/slideLayout" Target="../slideLayouts/slideLayout110.xml"/><Relationship Id="rId130" Type="http://schemas.openxmlformats.org/officeDocument/2006/relationships/slideLayout" Target="../slideLayouts/slideLayout154.xml"/><Relationship Id="rId135" Type="http://schemas.openxmlformats.org/officeDocument/2006/relationships/slideLayout" Target="../slideLayouts/slideLayout159.xml"/><Relationship Id="rId151" Type="http://schemas.openxmlformats.org/officeDocument/2006/relationships/slideLayout" Target="../slideLayouts/slideLayout175.xml"/><Relationship Id="rId156" Type="http://schemas.openxmlformats.org/officeDocument/2006/relationships/slideLayout" Target="../slideLayouts/slideLayout180.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109" Type="http://schemas.openxmlformats.org/officeDocument/2006/relationships/slideLayout" Target="../slideLayouts/slideLayout13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slideLayout" Target="../slideLayouts/slideLayout100.xml"/><Relationship Id="rId97" Type="http://schemas.openxmlformats.org/officeDocument/2006/relationships/slideLayout" Target="../slideLayouts/slideLayout121.xml"/><Relationship Id="rId104" Type="http://schemas.openxmlformats.org/officeDocument/2006/relationships/slideLayout" Target="../slideLayouts/slideLayout128.xml"/><Relationship Id="rId120" Type="http://schemas.openxmlformats.org/officeDocument/2006/relationships/slideLayout" Target="../slideLayouts/slideLayout144.xml"/><Relationship Id="rId125" Type="http://schemas.openxmlformats.org/officeDocument/2006/relationships/slideLayout" Target="../slideLayouts/slideLayout149.xml"/><Relationship Id="rId141" Type="http://schemas.openxmlformats.org/officeDocument/2006/relationships/slideLayout" Target="../slideLayouts/slideLayout165.xml"/><Relationship Id="rId146" Type="http://schemas.openxmlformats.org/officeDocument/2006/relationships/slideLayout" Target="../slideLayouts/slideLayout17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92" Type="http://schemas.openxmlformats.org/officeDocument/2006/relationships/slideLayout" Target="../slideLayouts/slideLayout116.xml"/><Relationship Id="rId162" Type="http://schemas.openxmlformats.org/officeDocument/2006/relationships/theme" Target="../theme/theme3.xml"/><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 Id="rId87" Type="http://schemas.openxmlformats.org/officeDocument/2006/relationships/slideLayout" Target="../slideLayouts/slideLayout111.xml"/><Relationship Id="rId110" Type="http://schemas.openxmlformats.org/officeDocument/2006/relationships/slideLayout" Target="../slideLayouts/slideLayout134.xml"/><Relationship Id="rId115" Type="http://schemas.openxmlformats.org/officeDocument/2006/relationships/slideLayout" Target="../slideLayouts/slideLayout139.xml"/><Relationship Id="rId131" Type="http://schemas.openxmlformats.org/officeDocument/2006/relationships/slideLayout" Target="../slideLayouts/slideLayout155.xml"/><Relationship Id="rId136" Type="http://schemas.openxmlformats.org/officeDocument/2006/relationships/slideLayout" Target="../slideLayouts/slideLayout160.xml"/><Relationship Id="rId157" Type="http://schemas.openxmlformats.org/officeDocument/2006/relationships/slideLayout" Target="../slideLayouts/slideLayout181.xml"/><Relationship Id="rId61" Type="http://schemas.openxmlformats.org/officeDocument/2006/relationships/slideLayout" Target="../slideLayouts/slideLayout85.xml"/><Relationship Id="rId82" Type="http://schemas.openxmlformats.org/officeDocument/2006/relationships/slideLayout" Target="../slideLayouts/slideLayout106.xml"/><Relationship Id="rId152" Type="http://schemas.openxmlformats.org/officeDocument/2006/relationships/slideLayout" Target="../slideLayouts/slideLayout176.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56" Type="http://schemas.openxmlformats.org/officeDocument/2006/relationships/slideLayout" Target="../slideLayouts/slideLayout80.xml"/><Relationship Id="rId77" Type="http://schemas.openxmlformats.org/officeDocument/2006/relationships/slideLayout" Target="../slideLayouts/slideLayout101.xml"/><Relationship Id="rId100" Type="http://schemas.openxmlformats.org/officeDocument/2006/relationships/slideLayout" Target="../slideLayouts/slideLayout124.xml"/><Relationship Id="rId105" Type="http://schemas.openxmlformats.org/officeDocument/2006/relationships/slideLayout" Target="../slideLayouts/slideLayout129.xml"/><Relationship Id="rId126" Type="http://schemas.openxmlformats.org/officeDocument/2006/relationships/slideLayout" Target="../slideLayouts/slideLayout150.xml"/><Relationship Id="rId147" Type="http://schemas.openxmlformats.org/officeDocument/2006/relationships/slideLayout" Target="../slideLayouts/slideLayout171.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93" Type="http://schemas.openxmlformats.org/officeDocument/2006/relationships/slideLayout" Target="../slideLayouts/slideLayout117.xml"/><Relationship Id="rId98" Type="http://schemas.openxmlformats.org/officeDocument/2006/relationships/slideLayout" Target="../slideLayouts/slideLayout122.xml"/><Relationship Id="rId121" Type="http://schemas.openxmlformats.org/officeDocument/2006/relationships/slideLayout" Target="../slideLayouts/slideLayout145.xml"/><Relationship Id="rId142" Type="http://schemas.openxmlformats.org/officeDocument/2006/relationships/slideLayout" Target="../slideLayouts/slideLayout166.xml"/><Relationship Id="rId3" Type="http://schemas.openxmlformats.org/officeDocument/2006/relationships/slideLayout" Target="../slideLayouts/slideLayout27.xml"/><Relationship Id="rId25" Type="http://schemas.openxmlformats.org/officeDocument/2006/relationships/slideLayout" Target="../slideLayouts/slideLayout49.xml"/><Relationship Id="rId46" Type="http://schemas.openxmlformats.org/officeDocument/2006/relationships/slideLayout" Target="../slideLayouts/slideLayout70.xml"/><Relationship Id="rId67" Type="http://schemas.openxmlformats.org/officeDocument/2006/relationships/slideLayout" Target="../slideLayouts/slideLayout91.xml"/><Relationship Id="rId116" Type="http://schemas.openxmlformats.org/officeDocument/2006/relationships/slideLayout" Target="../slideLayouts/slideLayout140.xml"/><Relationship Id="rId137" Type="http://schemas.openxmlformats.org/officeDocument/2006/relationships/slideLayout" Target="../slideLayouts/slideLayout161.xml"/><Relationship Id="rId158" Type="http://schemas.openxmlformats.org/officeDocument/2006/relationships/slideLayout" Target="../slideLayouts/slideLayout182.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62" Type="http://schemas.openxmlformats.org/officeDocument/2006/relationships/slideLayout" Target="../slideLayouts/slideLayout86.xml"/><Relationship Id="rId83" Type="http://schemas.openxmlformats.org/officeDocument/2006/relationships/slideLayout" Target="../slideLayouts/slideLayout107.xml"/><Relationship Id="rId88" Type="http://schemas.openxmlformats.org/officeDocument/2006/relationships/slideLayout" Target="../slideLayouts/slideLayout112.xml"/><Relationship Id="rId111" Type="http://schemas.openxmlformats.org/officeDocument/2006/relationships/slideLayout" Target="../slideLayouts/slideLayout135.xml"/><Relationship Id="rId132" Type="http://schemas.openxmlformats.org/officeDocument/2006/relationships/slideLayout" Target="../slideLayouts/slideLayout156.xml"/><Relationship Id="rId153" Type="http://schemas.openxmlformats.org/officeDocument/2006/relationships/slideLayout" Target="../slideLayouts/slideLayout177.xml"/><Relationship Id="rId15" Type="http://schemas.openxmlformats.org/officeDocument/2006/relationships/slideLayout" Target="../slideLayouts/slideLayout39.xml"/><Relationship Id="rId36" Type="http://schemas.openxmlformats.org/officeDocument/2006/relationships/slideLayout" Target="../slideLayouts/slideLayout60.xml"/><Relationship Id="rId57" Type="http://schemas.openxmlformats.org/officeDocument/2006/relationships/slideLayout" Target="../slideLayouts/slideLayout81.xml"/><Relationship Id="rId106" Type="http://schemas.openxmlformats.org/officeDocument/2006/relationships/slideLayout" Target="../slideLayouts/slideLayout130.xml"/><Relationship Id="rId127" Type="http://schemas.openxmlformats.org/officeDocument/2006/relationships/slideLayout" Target="../slideLayouts/slideLayout15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52" Type="http://schemas.openxmlformats.org/officeDocument/2006/relationships/slideLayout" Target="../slideLayouts/slideLayout76.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94" Type="http://schemas.openxmlformats.org/officeDocument/2006/relationships/slideLayout" Target="../slideLayouts/slideLayout118.xml"/><Relationship Id="rId99" Type="http://schemas.openxmlformats.org/officeDocument/2006/relationships/slideLayout" Target="../slideLayouts/slideLayout123.xml"/><Relationship Id="rId101" Type="http://schemas.openxmlformats.org/officeDocument/2006/relationships/slideLayout" Target="../slideLayouts/slideLayout125.xml"/><Relationship Id="rId122" Type="http://schemas.openxmlformats.org/officeDocument/2006/relationships/slideLayout" Target="../slideLayouts/slideLayout146.xml"/><Relationship Id="rId143" Type="http://schemas.openxmlformats.org/officeDocument/2006/relationships/slideLayout" Target="../slideLayouts/slideLayout167.xml"/><Relationship Id="rId148" Type="http://schemas.openxmlformats.org/officeDocument/2006/relationships/slideLayout" Target="../slideLayouts/slideLayout17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6" Type="http://schemas.openxmlformats.org/officeDocument/2006/relationships/slideLayout" Target="../slideLayouts/slideLayout50.xml"/><Relationship Id="rId47" Type="http://schemas.openxmlformats.org/officeDocument/2006/relationships/slideLayout" Target="../slideLayouts/slideLayout71.xml"/><Relationship Id="rId68" Type="http://schemas.openxmlformats.org/officeDocument/2006/relationships/slideLayout" Target="../slideLayouts/slideLayout92.xml"/><Relationship Id="rId89" Type="http://schemas.openxmlformats.org/officeDocument/2006/relationships/slideLayout" Target="../slideLayouts/slideLayout113.xml"/><Relationship Id="rId112" Type="http://schemas.openxmlformats.org/officeDocument/2006/relationships/slideLayout" Target="../slideLayouts/slideLayout136.xml"/><Relationship Id="rId133" Type="http://schemas.openxmlformats.org/officeDocument/2006/relationships/slideLayout" Target="../slideLayouts/slideLayout157.xml"/><Relationship Id="rId154" Type="http://schemas.openxmlformats.org/officeDocument/2006/relationships/slideLayout" Target="../slideLayouts/slideLayout178.xml"/><Relationship Id="rId16" Type="http://schemas.openxmlformats.org/officeDocument/2006/relationships/slideLayout" Target="../slideLayouts/slideLayout40.xml"/><Relationship Id="rId37" Type="http://schemas.openxmlformats.org/officeDocument/2006/relationships/slideLayout" Target="../slideLayouts/slideLayout61.xml"/><Relationship Id="rId58" Type="http://schemas.openxmlformats.org/officeDocument/2006/relationships/slideLayout" Target="../slideLayouts/slideLayout82.xml"/><Relationship Id="rId79" Type="http://schemas.openxmlformats.org/officeDocument/2006/relationships/slideLayout" Target="../slideLayouts/slideLayout103.xml"/><Relationship Id="rId102" Type="http://schemas.openxmlformats.org/officeDocument/2006/relationships/slideLayout" Target="../slideLayouts/slideLayout126.xml"/><Relationship Id="rId123" Type="http://schemas.openxmlformats.org/officeDocument/2006/relationships/slideLayout" Target="../slideLayouts/slideLayout147.xml"/><Relationship Id="rId144" Type="http://schemas.openxmlformats.org/officeDocument/2006/relationships/slideLayout" Target="../slideLayouts/slideLayout168.xml"/><Relationship Id="rId90" Type="http://schemas.openxmlformats.org/officeDocument/2006/relationships/slideLayout" Target="../slideLayouts/slideLayout114.xml"/><Relationship Id="rId27" Type="http://schemas.openxmlformats.org/officeDocument/2006/relationships/slideLayout" Target="../slideLayouts/slideLayout51.xml"/><Relationship Id="rId48" Type="http://schemas.openxmlformats.org/officeDocument/2006/relationships/slideLayout" Target="../slideLayouts/slideLayout72.xml"/><Relationship Id="rId69" Type="http://schemas.openxmlformats.org/officeDocument/2006/relationships/slideLayout" Target="../slideLayouts/slideLayout93.xml"/><Relationship Id="rId113" Type="http://schemas.openxmlformats.org/officeDocument/2006/relationships/slideLayout" Target="../slideLayouts/slideLayout137.xml"/><Relationship Id="rId134" Type="http://schemas.openxmlformats.org/officeDocument/2006/relationships/slideLayout" Target="../slideLayouts/slideLayout158.xml"/><Relationship Id="rId80" Type="http://schemas.openxmlformats.org/officeDocument/2006/relationships/slideLayout" Target="../slideLayouts/slideLayout104.xml"/><Relationship Id="rId155" Type="http://schemas.openxmlformats.org/officeDocument/2006/relationships/slideLayout" Target="../slideLayouts/slideLayout179.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02.xml"/><Relationship Id="rId21" Type="http://schemas.openxmlformats.org/officeDocument/2006/relationships/slideLayout" Target="../slideLayouts/slideLayout206.xml"/><Relationship Id="rId42" Type="http://schemas.openxmlformats.org/officeDocument/2006/relationships/slideLayout" Target="../slideLayouts/slideLayout227.xml"/><Relationship Id="rId63" Type="http://schemas.openxmlformats.org/officeDocument/2006/relationships/slideLayout" Target="../slideLayouts/slideLayout248.xml"/><Relationship Id="rId84" Type="http://schemas.openxmlformats.org/officeDocument/2006/relationships/slideLayout" Target="../slideLayouts/slideLayout269.xml"/><Relationship Id="rId138" Type="http://schemas.openxmlformats.org/officeDocument/2006/relationships/slideLayout" Target="../slideLayouts/slideLayout323.xml"/><Relationship Id="rId159" Type="http://schemas.openxmlformats.org/officeDocument/2006/relationships/slideLayout" Target="../slideLayouts/slideLayout344.xml"/><Relationship Id="rId170" Type="http://schemas.openxmlformats.org/officeDocument/2006/relationships/slideLayout" Target="../slideLayouts/slideLayout355.xml"/><Relationship Id="rId107" Type="http://schemas.openxmlformats.org/officeDocument/2006/relationships/slideLayout" Target="../slideLayouts/slideLayout292.xml"/><Relationship Id="rId11" Type="http://schemas.openxmlformats.org/officeDocument/2006/relationships/slideLayout" Target="../slideLayouts/slideLayout196.xml"/><Relationship Id="rId32" Type="http://schemas.openxmlformats.org/officeDocument/2006/relationships/slideLayout" Target="../slideLayouts/slideLayout217.xml"/><Relationship Id="rId53" Type="http://schemas.openxmlformats.org/officeDocument/2006/relationships/slideLayout" Target="../slideLayouts/slideLayout238.xml"/><Relationship Id="rId74" Type="http://schemas.openxmlformats.org/officeDocument/2006/relationships/slideLayout" Target="../slideLayouts/slideLayout259.xml"/><Relationship Id="rId128" Type="http://schemas.openxmlformats.org/officeDocument/2006/relationships/slideLayout" Target="../slideLayouts/slideLayout313.xml"/><Relationship Id="rId149" Type="http://schemas.openxmlformats.org/officeDocument/2006/relationships/slideLayout" Target="../slideLayouts/slideLayout334.xml"/><Relationship Id="rId5" Type="http://schemas.openxmlformats.org/officeDocument/2006/relationships/slideLayout" Target="../slideLayouts/slideLayout190.xml"/><Relationship Id="rId95" Type="http://schemas.openxmlformats.org/officeDocument/2006/relationships/slideLayout" Target="../slideLayouts/slideLayout280.xml"/><Relationship Id="rId160" Type="http://schemas.openxmlformats.org/officeDocument/2006/relationships/slideLayout" Target="../slideLayouts/slideLayout345.xml"/><Relationship Id="rId22" Type="http://schemas.openxmlformats.org/officeDocument/2006/relationships/slideLayout" Target="../slideLayouts/slideLayout207.xml"/><Relationship Id="rId43" Type="http://schemas.openxmlformats.org/officeDocument/2006/relationships/slideLayout" Target="../slideLayouts/slideLayout228.xml"/><Relationship Id="rId64" Type="http://schemas.openxmlformats.org/officeDocument/2006/relationships/slideLayout" Target="../slideLayouts/slideLayout249.xml"/><Relationship Id="rId118" Type="http://schemas.openxmlformats.org/officeDocument/2006/relationships/slideLayout" Target="../slideLayouts/slideLayout303.xml"/><Relationship Id="rId139" Type="http://schemas.openxmlformats.org/officeDocument/2006/relationships/slideLayout" Target="../slideLayouts/slideLayout324.xml"/><Relationship Id="rId85" Type="http://schemas.openxmlformats.org/officeDocument/2006/relationships/slideLayout" Target="../slideLayouts/slideLayout270.xml"/><Relationship Id="rId150" Type="http://schemas.openxmlformats.org/officeDocument/2006/relationships/slideLayout" Target="../slideLayouts/slideLayout335.xml"/><Relationship Id="rId171" Type="http://schemas.openxmlformats.org/officeDocument/2006/relationships/slideLayout" Target="../slideLayouts/slideLayout356.xml"/><Relationship Id="rId12" Type="http://schemas.openxmlformats.org/officeDocument/2006/relationships/slideLayout" Target="../slideLayouts/slideLayout197.xml"/><Relationship Id="rId33" Type="http://schemas.openxmlformats.org/officeDocument/2006/relationships/slideLayout" Target="../slideLayouts/slideLayout218.xml"/><Relationship Id="rId108" Type="http://schemas.openxmlformats.org/officeDocument/2006/relationships/slideLayout" Target="../slideLayouts/slideLayout293.xml"/><Relationship Id="rId129" Type="http://schemas.openxmlformats.org/officeDocument/2006/relationships/slideLayout" Target="../slideLayouts/slideLayout314.xml"/><Relationship Id="rId54" Type="http://schemas.openxmlformats.org/officeDocument/2006/relationships/slideLayout" Target="../slideLayouts/slideLayout239.xml"/><Relationship Id="rId70" Type="http://schemas.openxmlformats.org/officeDocument/2006/relationships/slideLayout" Target="../slideLayouts/slideLayout255.xml"/><Relationship Id="rId75" Type="http://schemas.openxmlformats.org/officeDocument/2006/relationships/slideLayout" Target="../slideLayouts/slideLayout260.xml"/><Relationship Id="rId91" Type="http://schemas.openxmlformats.org/officeDocument/2006/relationships/slideLayout" Target="../slideLayouts/slideLayout276.xml"/><Relationship Id="rId96" Type="http://schemas.openxmlformats.org/officeDocument/2006/relationships/slideLayout" Target="../slideLayouts/slideLayout281.xml"/><Relationship Id="rId140" Type="http://schemas.openxmlformats.org/officeDocument/2006/relationships/slideLayout" Target="../slideLayouts/slideLayout325.xml"/><Relationship Id="rId145" Type="http://schemas.openxmlformats.org/officeDocument/2006/relationships/slideLayout" Target="../slideLayouts/slideLayout330.xml"/><Relationship Id="rId161" Type="http://schemas.openxmlformats.org/officeDocument/2006/relationships/slideLayout" Target="../slideLayouts/slideLayout346.xml"/><Relationship Id="rId166" Type="http://schemas.openxmlformats.org/officeDocument/2006/relationships/slideLayout" Target="../slideLayouts/slideLayout35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49" Type="http://schemas.openxmlformats.org/officeDocument/2006/relationships/slideLayout" Target="../slideLayouts/slideLayout234.xml"/><Relationship Id="rId114" Type="http://schemas.openxmlformats.org/officeDocument/2006/relationships/slideLayout" Target="../slideLayouts/slideLayout299.xml"/><Relationship Id="rId119" Type="http://schemas.openxmlformats.org/officeDocument/2006/relationships/slideLayout" Target="../slideLayouts/slideLayout304.xml"/><Relationship Id="rId44" Type="http://schemas.openxmlformats.org/officeDocument/2006/relationships/slideLayout" Target="../slideLayouts/slideLayout229.xml"/><Relationship Id="rId60" Type="http://schemas.openxmlformats.org/officeDocument/2006/relationships/slideLayout" Target="../slideLayouts/slideLayout245.xml"/><Relationship Id="rId65" Type="http://schemas.openxmlformats.org/officeDocument/2006/relationships/slideLayout" Target="../slideLayouts/slideLayout250.xml"/><Relationship Id="rId81" Type="http://schemas.openxmlformats.org/officeDocument/2006/relationships/slideLayout" Target="../slideLayouts/slideLayout266.xml"/><Relationship Id="rId86" Type="http://schemas.openxmlformats.org/officeDocument/2006/relationships/slideLayout" Target="../slideLayouts/slideLayout271.xml"/><Relationship Id="rId130" Type="http://schemas.openxmlformats.org/officeDocument/2006/relationships/slideLayout" Target="../slideLayouts/slideLayout315.xml"/><Relationship Id="rId135" Type="http://schemas.openxmlformats.org/officeDocument/2006/relationships/slideLayout" Target="../slideLayouts/slideLayout320.xml"/><Relationship Id="rId151" Type="http://schemas.openxmlformats.org/officeDocument/2006/relationships/slideLayout" Target="../slideLayouts/slideLayout336.xml"/><Relationship Id="rId156" Type="http://schemas.openxmlformats.org/officeDocument/2006/relationships/slideLayout" Target="../slideLayouts/slideLayout341.xml"/><Relationship Id="rId172" Type="http://schemas.openxmlformats.org/officeDocument/2006/relationships/theme" Target="../theme/theme4.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9" Type="http://schemas.openxmlformats.org/officeDocument/2006/relationships/slideLayout" Target="../slideLayouts/slideLayout224.xml"/><Relationship Id="rId109" Type="http://schemas.openxmlformats.org/officeDocument/2006/relationships/slideLayout" Target="../slideLayouts/slideLayout294.xml"/><Relationship Id="rId34" Type="http://schemas.openxmlformats.org/officeDocument/2006/relationships/slideLayout" Target="../slideLayouts/slideLayout219.xml"/><Relationship Id="rId50" Type="http://schemas.openxmlformats.org/officeDocument/2006/relationships/slideLayout" Target="../slideLayouts/slideLayout235.xml"/><Relationship Id="rId55" Type="http://schemas.openxmlformats.org/officeDocument/2006/relationships/slideLayout" Target="../slideLayouts/slideLayout240.xml"/><Relationship Id="rId76" Type="http://schemas.openxmlformats.org/officeDocument/2006/relationships/slideLayout" Target="../slideLayouts/slideLayout261.xml"/><Relationship Id="rId97" Type="http://schemas.openxmlformats.org/officeDocument/2006/relationships/slideLayout" Target="../slideLayouts/slideLayout282.xml"/><Relationship Id="rId104" Type="http://schemas.openxmlformats.org/officeDocument/2006/relationships/slideLayout" Target="../slideLayouts/slideLayout289.xml"/><Relationship Id="rId120" Type="http://schemas.openxmlformats.org/officeDocument/2006/relationships/slideLayout" Target="../slideLayouts/slideLayout305.xml"/><Relationship Id="rId125" Type="http://schemas.openxmlformats.org/officeDocument/2006/relationships/slideLayout" Target="../slideLayouts/slideLayout310.xml"/><Relationship Id="rId141" Type="http://schemas.openxmlformats.org/officeDocument/2006/relationships/slideLayout" Target="../slideLayouts/slideLayout326.xml"/><Relationship Id="rId146" Type="http://schemas.openxmlformats.org/officeDocument/2006/relationships/slideLayout" Target="../slideLayouts/slideLayout331.xml"/><Relationship Id="rId167" Type="http://schemas.openxmlformats.org/officeDocument/2006/relationships/slideLayout" Target="../slideLayouts/slideLayout352.xml"/><Relationship Id="rId7" Type="http://schemas.openxmlformats.org/officeDocument/2006/relationships/slideLayout" Target="../slideLayouts/slideLayout192.xml"/><Relationship Id="rId71" Type="http://schemas.openxmlformats.org/officeDocument/2006/relationships/slideLayout" Target="../slideLayouts/slideLayout256.xml"/><Relationship Id="rId92" Type="http://schemas.openxmlformats.org/officeDocument/2006/relationships/slideLayout" Target="../slideLayouts/slideLayout277.xml"/><Relationship Id="rId162" Type="http://schemas.openxmlformats.org/officeDocument/2006/relationships/slideLayout" Target="../slideLayouts/slideLayout347.xml"/><Relationship Id="rId2" Type="http://schemas.openxmlformats.org/officeDocument/2006/relationships/slideLayout" Target="../slideLayouts/slideLayout187.xml"/><Relationship Id="rId29" Type="http://schemas.openxmlformats.org/officeDocument/2006/relationships/slideLayout" Target="../slideLayouts/slideLayout214.xml"/><Relationship Id="rId24" Type="http://schemas.openxmlformats.org/officeDocument/2006/relationships/slideLayout" Target="../slideLayouts/slideLayout209.xml"/><Relationship Id="rId40" Type="http://schemas.openxmlformats.org/officeDocument/2006/relationships/slideLayout" Target="../slideLayouts/slideLayout225.xml"/><Relationship Id="rId45" Type="http://schemas.openxmlformats.org/officeDocument/2006/relationships/slideLayout" Target="../slideLayouts/slideLayout230.xml"/><Relationship Id="rId66" Type="http://schemas.openxmlformats.org/officeDocument/2006/relationships/slideLayout" Target="../slideLayouts/slideLayout251.xml"/><Relationship Id="rId87" Type="http://schemas.openxmlformats.org/officeDocument/2006/relationships/slideLayout" Target="../slideLayouts/slideLayout272.xml"/><Relationship Id="rId110" Type="http://schemas.openxmlformats.org/officeDocument/2006/relationships/slideLayout" Target="../slideLayouts/slideLayout295.xml"/><Relationship Id="rId115" Type="http://schemas.openxmlformats.org/officeDocument/2006/relationships/slideLayout" Target="../slideLayouts/slideLayout300.xml"/><Relationship Id="rId131" Type="http://schemas.openxmlformats.org/officeDocument/2006/relationships/slideLayout" Target="../slideLayouts/slideLayout316.xml"/><Relationship Id="rId136" Type="http://schemas.openxmlformats.org/officeDocument/2006/relationships/slideLayout" Target="../slideLayouts/slideLayout321.xml"/><Relationship Id="rId157" Type="http://schemas.openxmlformats.org/officeDocument/2006/relationships/slideLayout" Target="../slideLayouts/slideLayout342.xml"/><Relationship Id="rId61" Type="http://schemas.openxmlformats.org/officeDocument/2006/relationships/slideLayout" Target="../slideLayouts/slideLayout246.xml"/><Relationship Id="rId82" Type="http://schemas.openxmlformats.org/officeDocument/2006/relationships/slideLayout" Target="../slideLayouts/slideLayout267.xml"/><Relationship Id="rId152" Type="http://schemas.openxmlformats.org/officeDocument/2006/relationships/slideLayout" Target="../slideLayouts/slideLayout337.xml"/><Relationship Id="rId19" Type="http://schemas.openxmlformats.org/officeDocument/2006/relationships/slideLayout" Target="../slideLayouts/slideLayout204.xml"/><Relationship Id="rId14" Type="http://schemas.openxmlformats.org/officeDocument/2006/relationships/slideLayout" Target="../slideLayouts/slideLayout199.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56" Type="http://schemas.openxmlformats.org/officeDocument/2006/relationships/slideLayout" Target="../slideLayouts/slideLayout241.xml"/><Relationship Id="rId77" Type="http://schemas.openxmlformats.org/officeDocument/2006/relationships/slideLayout" Target="../slideLayouts/slideLayout262.xml"/><Relationship Id="rId100" Type="http://schemas.openxmlformats.org/officeDocument/2006/relationships/slideLayout" Target="../slideLayouts/slideLayout285.xml"/><Relationship Id="rId105" Type="http://schemas.openxmlformats.org/officeDocument/2006/relationships/slideLayout" Target="../slideLayouts/slideLayout290.xml"/><Relationship Id="rId126" Type="http://schemas.openxmlformats.org/officeDocument/2006/relationships/slideLayout" Target="../slideLayouts/slideLayout311.xml"/><Relationship Id="rId147" Type="http://schemas.openxmlformats.org/officeDocument/2006/relationships/slideLayout" Target="../slideLayouts/slideLayout332.xml"/><Relationship Id="rId168" Type="http://schemas.openxmlformats.org/officeDocument/2006/relationships/slideLayout" Target="../slideLayouts/slideLayout353.xml"/><Relationship Id="rId8" Type="http://schemas.openxmlformats.org/officeDocument/2006/relationships/slideLayout" Target="../slideLayouts/slideLayout193.xml"/><Relationship Id="rId51" Type="http://schemas.openxmlformats.org/officeDocument/2006/relationships/slideLayout" Target="../slideLayouts/slideLayout236.xml"/><Relationship Id="rId72" Type="http://schemas.openxmlformats.org/officeDocument/2006/relationships/slideLayout" Target="../slideLayouts/slideLayout257.xml"/><Relationship Id="rId93" Type="http://schemas.openxmlformats.org/officeDocument/2006/relationships/slideLayout" Target="../slideLayouts/slideLayout278.xml"/><Relationship Id="rId98" Type="http://schemas.openxmlformats.org/officeDocument/2006/relationships/slideLayout" Target="../slideLayouts/slideLayout283.xml"/><Relationship Id="rId121" Type="http://schemas.openxmlformats.org/officeDocument/2006/relationships/slideLayout" Target="../slideLayouts/slideLayout306.xml"/><Relationship Id="rId142" Type="http://schemas.openxmlformats.org/officeDocument/2006/relationships/slideLayout" Target="../slideLayouts/slideLayout327.xml"/><Relationship Id="rId163" Type="http://schemas.openxmlformats.org/officeDocument/2006/relationships/slideLayout" Target="../slideLayouts/slideLayout348.xml"/><Relationship Id="rId3" Type="http://schemas.openxmlformats.org/officeDocument/2006/relationships/slideLayout" Target="../slideLayouts/slideLayout188.xml"/><Relationship Id="rId25" Type="http://schemas.openxmlformats.org/officeDocument/2006/relationships/slideLayout" Target="../slideLayouts/slideLayout210.xml"/><Relationship Id="rId46" Type="http://schemas.openxmlformats.org/officeDocument/2006/relationships/slideLayout" Target="../slideLayouts/slideLayout231.xml"/><Relationship Id="rId67" Type="http://schemas.openxmlformats.org/officeDocument/2006/relationships/slideLayout" Target="../slideLayouts/slideLayout252.xml"/><Relationship Id="rId116" Type="http://schemas.openxmlformats.org/officeDocument/2006/relationships/slideLayout" Target="../slideLayouts/slideLayout301.xml"/><Relationship Id="rId137" Type="http://schemas.openxmlformats.org/officeDocument/2006/relationships/slideLayout" Target="../slideLayouts/slideLayout322.xml"/><Relationship Id="rId158" Type="http://schemas.openxmlformats.org/officeDocument/2006/relationships/slideLayout" Target="../slideLayouts/slideLayout343.xml"/><Relationship Id="rId20" Type="http://schemas.openxmlformats.org/officeDocument/2006/relationships/slideLayout" Target="../slideLayouts/slideLayout205.xml"/><Relationship Id="rId41" Type="http://schemas.openxmlformats.org/officeDocument/2006/relationships/slideLayout" Target="../slideLayouts/slideLayout226.xml"/><Relationship Id="rId62" Type="http://schemas.openxmlformats.org/officeDocument/2006/relationships/slideLayout" Target="../slideLayouts/slideLayout247.xml"/><Relationship Id="rId83" Type="http://schemas.openxmlformats.org/officeDocument/2006/relationships/slideLayout" Target="../slideLayouts/slideLayout268.xml"/><Relationship Id="rId88" Type="http://schemas.openxmlformats.org/officeDocument/2006/relationships/slideLayout" Target="../slideLayouts/slideLayout273.xml"/><Relationship Id="rId111" Type="http://schemas.openxmlformats.org/officeDocument/2006/relationships/slideLayout" Target="../slideLayouts/slideLayout296.xml"/><Relationship Id="rId132" Type="http://schemas.openxmlformats.org/officeDocument/2006/relationships/slideLayout" Target="../slideLayouts/slideLayout317.xml"/><Relationship Id="rId153" Type="http://schemas.openxmlformats.org/officeDocument/2006/relationships/slideLayout" Target="../slideLayouts/slideLayout338.xml"/><Relationship Id="rId15" Type="http://schemas.openxmlformats.org/officeDocument/2006/relationships/slideLayout" Target="../slideLayouts/slideLayout200.xml"/><Relationship Id="rId36" Type="http://schemas.openxmlformats.org/officeDocument/2006/relationships/slideLayout" Target="../slideLayouts/slideLayout221.xml"/><Relationship Id="rId57" Type="http://schemas.openxmlformats.org/officeDocument/2006/relationships/slideLayout" Target="../slideLayouts/slideLayout242.xml"/><Relationship Id="rId106" Type="http://schemas.openxmlformats.org/officeDocument/2006/relationships/slideLayout" Target="../slideLayouts/slideLayout291.xml"/><Relationship Id="rId127" Type="http://schemas.openxmlformats.org/officeDocument/2006/relationships/slideLayout" Target="../slideLayouts/slideLayout312.xml"/><Relationship Id="rId10" Type="http://schemas.openxmlformats.org/officeDocument/2006/relationships/slideLayout" Target="../slideLayouts/slideLayout195.xml"/><Relationship Id="rId31" Type="http://schemas.openxmlformats.org/officeDocument/2006/relationships/slideLayout" Target="../slideLayouts/slideLayout216.xml"/><Relationship Id="rId52" Type="http://schemas.openxmlformats.org/officeDocument/2006/relationships/slideLayout" Target="../slideLayouts/slideLayout237.xml"/><Relationship Id="rId73" Type="http://schemas.openxmlformats.org/officeDocument/2006/relationships/slideLayout" Target="../slideLayouts/slideLayout258.xml"/><Relationship Id="rId78" Type="http://schemas.openxmlformats.org/officeDocument/2006/relationships/slideLayout" Target="../slideLayouts/slideLayout263.xml"/><Relationship Id="rId94" Type="http://schemas.openxmlformats.org/officeDocument/2006/relationships/slideLayout" Target="../slideLayouts/slideLayout279.xml"/><Relationship Id="rId99" Type="http://schemas.openxmlformats.org/officeDocument/2006/relationships/slideLayout" Target="../slideLayouts/slideLayout284.xml"/><Relationship Id="rId101" Type="http://schemas.openxmlformats.org/officeDocument/2006/relationships/slideLayout" Target="../slideLayouts/slideLayout286.xml"/><Relationship Id="rId122" Type="http://schemas.openxmlformats.org/officeDocument/2006/relationships/slideLayout" Target="../slideLayouts/slideLayout307.xml"/><Relationship Id="rId143" Type="http://schemas.openxmlformats.org/officeDocument/2006/relationships/slideLayout" Target="../slideLayouts/slideLayout328.xml"/><Relationship Id="rId148" Type="http://schemas.openxmlformats.org/officeDocument/2006/relationships/slideLayout" Target="../slideLayouts/slideLayout333.xml"/><Relationship Id="rId164" Type="http://schemas.openxmlformats.org/officeDocument/2006/relationships/slideLayout" Target="../slideLayouts/slideLayout349.xml"/><Relationship Id="rId169" Type="http://schemas.openxmlformats.org/officeDocument/2006/relationships/slideLayout" Target="../slideLayouts/slideLayout35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26" Type="http://schemas.openxmlformats.org/officeDocument/2006/relationships/slideLayout" Target="../slideLayouts/slideLayout211.xml"/><Relationship Id="rId47" Type="http://schemas.openxmlformats.org/officeDocument/2006/relationships/slideLayout" Target="../slideLayouts/slideLayout232.xml"/><Relationship Id="rId68" Type="http://schemas.openxmlformats.org/officeDocument/2006/relationships/slideLayout" Target="../slideLayouts/slideLayout253.xml"/><Relationship Id="rId89" Type="http://schemas.openxmlformats.org/officeDocument/2006/relationships/slideLayout" Target="../slideLayouts/slideLayout274.xml"/><Relationship Id="rId112" Type="http://schemas.openxmlformats.org/officeDocument/2006/relationships/slideLayout" Target="../slideLayouts/slideLayout297.xml"/><Relationship Id="rId133" Type="http://schemas.openxmlformats.org/officeDocument/2006/relationships/slideLayout" Target="../slideLayouts/slideLayout318.xml"/><Relationship Id="rId154" Type="http://schemas.openxmlformats.org/officeDocument/2006/relationships/slideLayout" Target="../slideLayouts/slideLayout339.xml"/><Relationship Id="rId16" Type="http://schemas.openxmlformats.org/officeDocument/2006/relationships/slideLayout" Target="../slideLayouts/slideLayout201.xml"/><Relationship Id="rId37" Type="http://schemas.openxmlformats.org/officeDocument/2006/relationships/slideLayout" Target="../slideLayouts/slideLayout222.xml"/><Relationship Id="rId58" Type="http://schemas.openxmlformats.org/officeDocument/2006/relationships/slideLayout" Target="../slideLayouts/slideLayout243.xml"/><Relationship Id="rId79" Type="http://schemas.openxmlformats.org/officeDocument/2006/relationships/slideLayout" Target="../slideLayouts/slideLayout264.xml"/><Relationship Id="rId102" Type="http://schemas.openxmlformats.org/officeDocument/2006/relationships/slideLayout" Target="../slideLayouts/slideLayout287.xml"/><Relationship Id="rId123" Type="http://schemas.openxmlformats.org/officeDocument/2006/relationships/slideLayout" Target="../slideLayouts/slideLayout308.xml"/><Relationship Id="rId144" Type="http://schemas.openxmlformats.org/officeDocument/2006/relationships/slideLayout" Target="../slideLayouts/slideLayout329.xml"/><Relationship Id="rId90" Type="http://schemas.openxmlformats.org/officeDocument/2006/relationships/slideLayout" Target="../slideLayouts/slideLayout275.xml"/><Relationship Id="rId165" Type="http://schemas.openxmlformats.org/officeDocument/2006/relationships/slideLayout" Target="../slideLayouts/slideLayout350.xml"/><Relationship Id="rId27" Type="http://schemas.openxmlformats.org/officeDocument/2006/relationships/slideLayout" Target="../slideLayouts/slideLayout212.xml"/><Relationship Id="rId48" Type="http://schemas.openxmlformats.org/officeDocument/2006/relationships/slideLayout" Target="../slideLayouts/slideLayout233.xml"/><Relationship Id="rId69" Type="http://schemas.openxmlformats.org/officeDocument/2006/relationships/slideLayout" Target="../slideLayouts/slideLayout254.xml"/><Relationship Id="rId113" Type="http://schemas.openxmlformats.org/officeDocument/2006/relationships/slideLayout" Target="../slideLayouts/slideLayout298.xml"/><Relationship Id="rId134" Type="http://schemas.openxmlformats.org/officeDocument/2006/relationships/slideLayout" Target="../slideLayouts/slideLayout319.xml"/><Relationship Id="rId80" Type="http://schemas.openxmlformats.org/officeDocument/2006/relationships/slideLayout" Target="../slideLayouts/slideLayout265.xml"/><Relationship Id="rId155" Type="http://schemas.openxmlformats.org/officeDocument/2006/relationships/slideLayout" Target="../slideLayouts/slideLayout340.xml"/><Relationship Id="rId17" Type="http://schemas.openxmlformats.org/officeDocument/2006/relationships/slideLayout" Target="../slideLayouts/slideLayout202.xml"/><Relationship Id="rId38" Type="http://schemas.openxmlformats.org/officeDocument/2006/relationships/slideLayout" Target="../slideLayouts/slideLayout223.xml"/><Relationship Id="rId59" Type="http://schemas.openxmlformats.org/officeDocument/2006/relationships/slideLayout" Target="../slideLayouts/slideLayout244.xml"/><Relationship Id="rId103" Type="http://schemas.openxmlformats.org/officeDocument/2006/relationships/slideLayout" Target="../slideLayouts/slideLayout288.xml"/><Relationship Id="rId124" Type="http://schemas.openxmlformats.org/officeDocument/2006/relationships/slideLayout" Target="../slideLayouts/slideLayout3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425731"/>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61" r:id="rId3"/>
    <p:sldLayoutId id="2147483678" r:id="rId4"/>
    <p:sldLayoutId id="2147483663" r:id="rId5"/>
    <p:sldLayoutId id="2147483679" r:id="rId6"/>
    <p:sldLayoutId id="2147483680" r:id="rId7"/>
    <p:sldLayoutId id="2147483682" r:id="rId8"/>
    <p:sldLayoutId id="2147483657" r:id="rId9"/>
    <p:sldLayoutId id="2147483681" r:id="rId10"/>
    <p:sldLayoutId id="2147483683" r:id="rId11"/>
    <p:sldLayoutId id="2147483684"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713F-16AE-40C2-BB5A-15421ED49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E22F0-322E-427C-ADB2-94B5AAD53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C9569-8692-4D6B-B480-22D71B100F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DC17D-1F21-4BFD-AC34-1E7B61F6882B}" type="datetimeFigureOut">
              <a:rPr lang="en-US" smtClean="0"/>
              <a:t>3/28/2024</a:t>
            </a:fld>
            <a:endParaRPr lang="en-US"/>
          </a:p>
        </p:txBody>
      </p:sp>
      <p:sp>
        <p:nvSpPr>
          <p:cNvPr id="5" name="Footer Placeholder 4">
            <a:extLst>
              <a:ext uri="{FF2B5EF4-FFF2-40B4-BE49-F238E27FC236}">
                <a16:creationId xmlns:a16="http://schemas.microsoft.com/office/drawing/2014/main" id="{BA0F2A44-DAE0-4463-8023-5134CCCD0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EC74E-FCA0-40C6-A1D3-79AC9AB66A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638B0-4C0A-4297-B40B-27420700C01F}" type="slidenum">
              <a:rPr lang="en-US" smtClean="0"/>
              <a:t>‹#›</a:t>
            </a:fld>
            <a:endParaRPr lang="en-US"/>
          </a:p>
        </p:txBody>
      </p:sp>
    </p:spTree>
    <p:extLst>
      <p:ext uri="{BB962C8B-B14F-4D97-AF65-F5344CB8AC3E}">
        <p14:creationId xmlns:p14="http://schemas.microsoft.com/office/powerpoint/2010/main" val="13779900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5419899" y="6979924"/>
            <a:ext cx="1507375" cy="241069"/>
          </a:xfrm>
          <a:prstGeom prst="rect">
            <a:avLst/>
          </a:prstGeom>
          <a:noFill/>
          <a:ln>
            <a:noFill/>
          </a:ln>
        </p:spPr>
        <p:txBody>
          <a:bodyPr vert="horz" wrap="square" lIns="121920" tIns="60960" rIns="121920" bIns="60960" rtlCol="0" anchor="ctr">
            <a:noAutofit/>
          </a:bodyPr>
          <a:lstStyle/>
          <a:p>
            <a:pPr algn="ctr"/>
            <a:r>
              <a:rPr lang="en-US" sz="1067"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673378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753" r:id="rId66"/>
    <p:sldLayoutId id="2147483754" r:id="rId67"/>
    <p:sldLayoutId id="2147483755" r:id="rId68"/>
    <p:sldLayoutId id="2147483756" r:id="rId69"/>
    <p:sldLayoutId id="2147483757" r:id="rId70"/>
    <p:sldLayoutId id="2147483758" r:id="rId71"/>
    <p:sldLayoutId id="2147483759" r:id="rId72"/>
    <p:sldLayoutId id="2147483760" r:id="rId73"/>
    <p:sldLayoutId id="2147483761" r:id="rId74"/>
    <p:sldLayoutId id="2147483762" r:id="rId75"/>
    <p:sldLayoutId id="2147483763" r:id="rId76"/>
    <p:sldLayoutId id="2147483764" r:id="rId77"/>
    <p:sldLayoutId id="2147483765" r:id="rId78"/>
    <p:sldLayoutId id="2147483766" r:id="rId79"/>
    <p:sldLayoutId id="2147483767" r:id="rId80"/>
    <p:sldLayoutId id="2147483768" r:id="rId81"/>
    <p:sldLayoutId id="2147483769" r:id="rId82"/>
    <p:sldLayoutId id="2147483770" r:id="rId83"/>
    <p:sldLayoutId id="2147483771" r:id="rId84"/>
    <p:sldLayoutId id="2147483772" r:id="rId85"/>
    <p:sldLayoutId id="2147483773" r:id="rId86"/>
    <p:sldLayoutId id="2147483774" r:id="rId87"/>
    <p:sldLayoutId id="2147483775" r:id="rId88"/>
    <p:sldLayoutId id="2147483776" r:id="rId89"/>
    <p:sldLayoutId id="2147483777" r:id="rId90"/>
    <p:sldLayoutId id="2147483778" r:id="rId91"/>
    <p:sldLayoutId id="2147483779" r:id="rId92"/>
    <p:sldLayoutId id="2147483780" r:id="rId93"/>
    <p:sldLayoutId id="2147483781" r:id="rId94"/>
    <p:sldLayoutId id="2147483782" r:id="rId95"/>
    <p:sldLayoutId id="2147483783" r:id="rId96"/>
    <p:sldLayoutId id="2147483784" r:id="rId97"/>
    <p:sldLayoutId id="2147483785" r:id="rId98"/>
    <p:sldLayoutId id="2147483786" r:id="rId99"/>
    <p:sldLayoutId id="2147483787" r:id="rId100"/>
    <p:sldLayoutId id="2147483788" r:id="rId101"/>
    <p:sldLayoutId id="2147483789" r:id="rId102"/>
    <p:sldLayoutId id="2147483790" r:id="rId103"/>
    <p:sldLayoutId id="2147483791" r:id="rId104"/>
    <p:sldLayoutId id="2147483792" r:id="rId105"/>
    <p:sldLayoutId id="2147483793" r:id="rId106"/>
    <p:sldLayoutId id="2147483794" r:id="rId107"/>
    <p:sldLayoutId id="2147483795" r:id="rId108"/>
    <p:sldLayoutId id="2147483796" r:id="rId109"/>
    <p:sldLayoutId id="2147483797" r:id="rId110"/>
    <p:sldLayoutId id="2147483798" r:id="rId111"/>
    <p:sldLayoutId id="2147483799" r:id="rId112"/>
    <p:sldLayoutId id="2147483800" r:id="rId113"/>
    <p:sldLayoutId id="2147483801" r:id="rId114"/>
    <p:sldLayoutId id="2147483802" r:id="rId115"/>
    <p:sldLayoutId id="2147483803" r:id="rId116"/>
    <p:sldLayoutId id="2147483804" r:id="rId117"/>
    <p:sldLayoutId id="2147483805" r:id="rId118"/>
    <p:sldLayoutId id="2147483806" r:id="rId119"/>
    <p:sldLayoutId id="2147483807" r:id="rId120"/>
    <p:sldLayoutId id="2147483808" r:id="rId121"/>
    <p:sldLayoutId id="2147483809" r:id="rId122"/>
    <p:sldLayoutId id="2147483810" r:id="rId123"/>
    <p:sldLayoutId id="2147483811" r:id="rId124"/>
    <p:sldLayoutId id="2147483812" r:id="rId125"/>
    <p:sldLayoutId id="2147483813" r:id="rId126"/>
    <p:sldLayoutId id="2147483814" r:id="rId127"/>
    <p:sldLayoutId id="2147483815" r:id="rId128"/>
    <p:sldLayoutId id="2147483816" r:id="rId129"/>
    <p:sldLayoutId id="2147483817" r:id="rId130"/>
    <p:sldLayoutId id="2147483818" r:id="rId131"/>
    <p:sldLayoutId id="2147483819" r:id="rId132"/>
    <p:sldLayoutId id="2147483820" r:id="rId133"/>
    <p:sldLayoutId id="2147483821" r:id="rId134"/>
    <p:sldLayoutId id="2147483822" r:id="rId135"/>
    <p:sldLayoutId id="2147483823" r:id="rId136"/>
    <p:sldLayoutId id="2147483824" r:id="rId137"/>
    <p:sldLayoutId id="2147483825" r:id="rId138"/>
    <p:sldLayoutId id="2147483826" r:id="rId139"/>
    <p:sldLayoutId id="2147483827" r:id="rId140"/>
    <p:sldLayoutId id="2147483828" r:id="rId141"/>
    <p:sldLayoutId id="2147483829" r:id="rId142"/>
    <p:sldLayoutId id="2147483830" r:id="rId143"/>
    <p:sldLayoutId id="2147483831" r:id="rId144"/>
    <p:sldLayoutId id="2147483832" r:id="rId145"/>
    <p:sldLayoutId id="2147483833" r:id="rId146"/>
    <p:sldLayoutId id="2147483834" r:id="rId147"/>
    <p:sldLayoutId id="2147483835" r:id="rId148"/>
    <p:sldLayoutId id="2147483836" r:id="rId149"/>
    <p:sldLayoutId id="2147483837" r:id="rId150"/>
    <p:sldLayoutId id="2147483838" r:id="rId151"/>
    <p:sldLayoutId id="2147483839" r:id="rId152"/>
    <p:sldLayoutId id="2147483840" r:id="rId153"/>
    <p:sldLayoutId id="2147483841" r:id="rId154"/>
    <p:sldLayoutId id="2147483842" r:id="rId155"/>
    <p:sldLayoutId id="2147483843" r:id="rId156"/>
    <p:sldLayoutId id="2147483844" r:id="rId157"/>
    <p:sldLayoutId id="2147483845" r:id="rId158"/>
    <p:sldLayoutId id="2147483846" r:id="rId159"/>
    <p:sldLayoutId id="2147483847" r:id="rId160"/>
    <p:sldLayoutId id="2147483848" r:id="rId161"/>
  </p:sldLayoutIdLst>
  <p:transition>
    <p:fade/>
  </p:transition>
  <p:hf hd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3"/>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3"/>
            <a:ext cx="734123" cy="243652"/>
          </a:xfrm>
          <a:prstGeom prst="rect">
            <a:avLst/>
          </a:prstGeom>
        </p:spPr>
        <p:txBody>
          <a:bodyPr vert="horz" lIns="91440" tIns="45720" rIns="91440" bIns="45720" rtlCol="0" anchor="t"/>
          <a:lstStyle>
            <a:lvl1pPr algn="r">
              <a:defRPr sz="800" b="0" i="0">
                <a:solidFill>
                  <a:schemeClr val="tx1"/>
                </a:solidFill>
                <a:latin typeface="Palatino Linotype" panose="02040502050505030304" pitchFamily="18" charset="0"/>
              </a:defRPr>
            </a:lvl1pPr>
          </a:lstStyle>
          <a:p>
            <a:fld id="{4ABC5EDC-6633-4194-BE6C-84420E347E71}"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
        <p:nvSpPr>
          <p:cNvPr id="4" name="TextBox 3">
            <a:extLst>
              <a:ext uri="{FF2B5EF4-FFF2-40B4-BE49-F238E27FC236}">
                <a16:creationId xmlns:a16="http://schemas.microsoft.com/office/drawing/2014/main" id="{6B21471B-E266-9D42-B85E-45D0FAD1350B}"/>
              </a:ext>
            </a:extLst>
          </p:cNvPr>
          <p:cNvSpPr txBox="1"/>
          <p:nvPr/>
        </p:nvSpPr>
        <p:spPr>
          <a:xfrm>
            <a:off x="5419901" y="6979924"/>
            <a:ext cx="1507375" cy="241069"/>
          </a:xfrm>
          <a:prstGeom prst="rect">
            <a:avLst/>
          </a:prstGeom>
          <a:noFill/>
          <a:ln>
            <a:noFill/>
          </a:ln>
        </p:spPr>
        <p:txBody>
          <a:bodyPr vert="horz" wrap="square" lIns="121920" tIns="60960" rIns="121920" bIns="60960" rtlCol="0" anchor="ctr">
            <a:noAutofit/>
          </a:bodyPr>
          <a:lstStyle/>
          <a:p>
            <a:pPr algn="ctr"/>
            <a:r>
              <a:rPr lang="en-US" sz="1067" b="0" i="0">
                <a:solidFill>
                  <a:schemeClr val="bg2"/>
                </a:solidFill>
                <a:latin typeface="Palatino Linotype" panose="02040502050505030304" pitchFamily="18" charset="0"/>
              </a:rPr>
              <a:t>5/27/21 Update</a:t>
            </a:r>
          </a:p>
        </p:txBody>
      </p:sp>
    </p:spTree>
    <p:extLst>
      <p:ext uri="{BB962C8B-B14F-4D97-AF65-F5344CB8AC3E}">
        <p14:creationId xmlns:p14="http://schemas.microsoft.com/office/powerpoint/2010/main" val="35232299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 id="2147483889" r:id="rId40"/>
    <p:sldLayoutId id="2147483890" r:id="rId41"/>
    <p:sldLayoutId id="2147483891" r:id="rId42"/>
    <p:sldLayoutId id="2147483892" r:id="rId43"/>
    <p:sldLayoutId id="2147483893" r:id="rId44"/>
    <p:sldLayoutId id="2147483894" r:id="rId45"/>
    <p:sldLayoutId id="2147483895" r:id="rId46"/>
    <p:sldLayoutId id="2147483896" r:id="rId47"/>
    <p:sldLayoutId id="2147483897" r:id="rId48"/>
    <p:sldLayoutId id="2147483898" r:id="rId49"/>
    <p:sldLayoutId id="2147483899" r:id="rId50"/>
    <p:sldLayoutId id="2147483900" r:id="rId51"/>
    <p:sldLayoutId id="2147483901" r:id="rId52"/>
    <p:sldLayoutId id="2147483902" r:id="rId53"/>
    <p:sldLayoutId id="2147483903" r:id="rId54"/>
    <p:sldLayoutId id="2147483904" r:id="rId55"/>
    <p:sldLayoutId id="2147483905" r:id="rId56"/>
    <p:sldLayoutId id="2147483906" r:id="rId57"/>
    <p:sldLayoutId id="2147483907" r:id="rId58"/>
    <p:sldLayoutId id="2147483908" r:id="rId59"/>
    <p:sldLayoutId id="2147483909" r:id="rId60"/>
    <p:sldLayoutId id="2147483910" r:id="rId61"/>
    <p:sldLayoutId id="2147483911" r:id="rId62"/>
    <p:sldLayoutId id="2147483912" r:id="rId63"/>
    <p:sldLayoutId id="2147483913" r:id="rId64"/>
    <p:sldLayoutId id="2147483914" r:id="rId65"/>
    <p:sldLayoutId id="2147483915" r:id="rId66"/>
    <p:sldLayoutId id="2147483916" r:id="rId67"/>
    <p:sldLayoutId id="2147483917" r:id="rId68"/>
    <p:sldLayoutId id="2147483918" r:id="rId69"/>
    <p:sldLayoutId id="2147483919" r:id="rId70"/>
    <p:sldLayoutId id="2147483920" r:id="rId71"/>
    <p:sldLayoutId id="2147483921" r:id="rId72"/>
    <p:sldLayoutId id="2147483922" r:id="rId73"/>
    <p:sldLayoutId id="2147483923" r:id="rId74"/>
    <p:sldLayoutId id="2147483924" r:id="rId75"/>
    <p:sldLayoutId id="2147483925" r:id="rId76"/>
    <p:sldLayoutId id="2147483926" r:id="rId77"/>
    <p:sldLayoutId id="2147483927" r:id="rId78"/>
    <p:sldLayoutId id="2147483928" r:id="rId79"/>
    <p:sldLayoutId id="2147483929" r:id="rId80"/>
    <p:sldLayoutId id="2147483930" r:id="rId81"/>
    <p:sldLayoutId id="2147483931" r:id="rId82"/>
    <p:sldLayoutId id="2147483932" r:id="rId83"/>
    <p:sldLayoutId id="2147483933" r:id="rId84"/>
    <p:sldLayoutId id="2147483934" r:id="rId85"/>
    <p:sldLayoutId id="2147483935" r:id="rId86"/>
    <p:sldLayoutId id="2147483936" r:id="rId87"/>
    <p:sldLayoutId id="2147483937" r:id="rId88"/>
    <p:sldLayoutId id="2147483938" r:id="rId89"/>
    <p:sldLayoutId id="2147483939" r:id="rId90"/>
    <p:sldLayoutId id="2147483940" r:id="rId91"/>
    <p:sldLayoutId id="2147483941" r:id="rId92"/>
    <p:sldLayoutId id="2147483942" r:id="rId93"/>
    <p:sldLayoutId id="2147483943" r:id="rId94"/>
    <p:sldLayoutId id="2147483944" r:id="rId95"/>
    <p:sldLayoutId id="2147483945" r:id="rId96"/>
    <p:sldLayoutId id="2147483946" r:id="rId97"/>
    <p:sldLayoutId id="2147483947" r:id="rId98"/>
    <p:sldLayoutId id="2147483948" r:id="rId99"/>
    <p:sldLayoutId id="2147483949" r:id="rId100"/>
    <p:sldLayoutId id="2147483950" r:id="rId101"/>
    <p:sldLayoutId id="2147483951" r:id="rId102"/>
    <p:sldLayoutId id="2147483952" r:id="rId103"/>
    <p:sldLayoutId id="2147483953" r:id="rId104"/>
    <p:sldLayoutId id="2147483954" r:id="rId105"/>
    <p:sldLayoutId id="2147483955" r:id="rId106"/>
    <p:sldLayoutId id="2147483956" r:id="rId107"/>
    <p:sldLayoutId id="2147483957" r:id="rId108"/>
    <p:sldLayoutId id="2147483958" r:id="rId109"/>
    <p:sldLayoutId id="2147483959" r:id="rId110"/>
    <p:sldLayoutId id="2147483960" r:id="rId111"/>
    <p:sldLayoutId id="2147483961" r:id="rId112"/>
    <p:sldLayoutId id="2147483962" r:id="rId113"/>
    <p:sldLayoutId id="2147483963" r:id="rId114"/>
    <p:sldLayoutId id="2147483964" r:id="rId115"/>
    <p:sldLayoutId id="2147483965" r:id="rId116"/>
    <p:sldLayoutId id="2147483966" r:id="rId117"/>
    <p:sldLayoutId id="2147483967" r:id="rId118"/>
    <p:sldLayoutId id="2147483968" r:id="rId119"/>
    <p:sldLayoutId id="2147483969" r:id="rId120"/>
    <p:sldLayoutId id="2147483970" r:id="rId121"/>
    <p:sldLayoutId id="2147483971" r:id="rId122"/>
    <p:sldLayoutId id="2147483972" r:id="rId123"/>
    <p:sldLayoutId id="2147483973" r:id="rId124"/>
    <p:sldLayoutId id="2147483974" r:id="rId125"/>
    <p:sldLayoutId id="2147483975" r:id="rId126"/>
    <p:sldLayoutId id="2147483976" r:id="rId127"/>
    <p:sldLayoutId id="2147483977" r:id="rId128"/>
    <p:sldLayoutId id="2147483978" r:id="rId129"/>
    <p:sldLayoutId id="2147483979" r:id="rId130"/>
    <p:sldLayoutId id="2147483980" r:id="rId131"/>
    <p:sldLayoutId id="2147483981" r:id="rId132"/>
    <p:sldLayoutId id="2147483982" r:id="rId133"/>
    <p:sldLayoutId id="2147483983" r:id="rId134"/>
    <p:sldLayoutId id="2147483984" r:id="rId135"/>
    <p:sldLayoutId id="2147483985" r:id="rId136"/>
    <p:sldLayoutId id="2147483986" r:id="rId137"/>
    <p:sldLayoutId id="2147483987" r:id="rId138"/>
    <p:sldLayoutId id="2147483988" r:id="rId139"/>
    <p:sldLayoutId id="2147483989" r:id="rId140"/>
    <p:sldLayoutId id="2147483990" r:id="rId141"/>
    <p:sldLayoutId id="2147483991" r:id="rId142"/>
    <p:sldLayoutId id="2147483992" r:id="rId143"/>
    <p:sldLayoutId id="2147483993" r:id="rId144"/>
    <p:sldLayoutId id="2147483994" r:id="rId145"/>
    <p:sldLayoutId id="2147483995" r:id="rId146"/>
    <p:sldLayoutId id="2147483996" r:id="rId147"/>
    <p:sldLayoutId id="2147483997" r:id="rId148"/>
    <p:sldLayoutId id="2147483998" r:id="rId149"/>
    <p:sldLayoutId id="2147483999" r:id="rId150"/>
    <p:sldLayoutId id="2147484000" r:id="rId151"/>
    <p:sldLayoutId id="2147484001" r:id="rId152"/>
    <p:sldLayoutId id="2147484002" r:id="rId153"/>
    <p:sldLayoutId id="2147484003" r:id="rId154"/>
    <p:sldLayoutId id="2147484004" r:id="rId155"/>
    <p:sldLayoutId id="2147484005" r:id="rId156"/>
    <p:sldLayoutId id="2147484006" r:id="rId157"/>
    <p:sldLayoutId id="2147484007" r:id="rId158"/>
    <p:sldLayoutId id="2147484008" r:id="rId159"/>
    <p:sldLayoutId id="2147484009" r:id="rId160"/>
    <p:sldLayoutId id="2147484010" r:id="rId161"/>
    <p:sldLayoutId id="2147484011" r:id="rId162"/>
    <p:sldLayoutId id="2147484012" r:id="rId163"/>
    <p:sldLayoutId id="2147484013" r:id="rId164"/>
    <p:sldLayoutId id="2147484014" r:id="rId165"/>
    <p:sldLayoutId id="2147484015" r:id="rId166"/>
    <p:sldLayoutId id="2147484016" r:id="rId167"/>
    <p:sldLayoutId id="2147484017" r:id="rId168"/>
    <p:sldLayoutId id="2147484018" r:id="rId169"/>
    <p:sldLayoutId id="2147484019" r:id="rId170"/>
    <p:sldLayoutId id="2147484020" r:id="rId171"/>
  </p:sldLayoutIdLst>
  <mc:AlternateContent xmlns:mc="http://schemas.openxmlformats.org/markup-compatibility/2006" xmlns:p14="http://schemas.microsoft.com/office/powerpoint/2010/main">
    <mc:Choice Requires="p14">
      <p:transition spd="slow" p14:dur="4000" advClick="0" advTm="4000">
        <p:cut/>
      </p:transition>
    </mc:Choice>
    <mc:Fallback xmlns="">
      <p:transition spd="slow" advClick="0" advTm="4000">
        <p:cut/>
      </p:transition>
    </mc:Fallback>
  </mc:AlternateContent>
  <p:txStyles>
    <p:titleStyle>
      <a:lvl1pPr algn="l" defTabSz="914332" rtl="0" eaLnBrk="1" latinLnBrk="0" hangingPunct="1">
        <a:lnSpc>
          <a:spcPct val="90000"/>
        </a:lnSpc>
        <a:spcBef>
          <a:spcPct val="0"/>
        </a:spcBef>
        <a:buNone/>
        <a:defRPr sz="2300" b="0" i="0" kern="1200">
          <a:solidFill>
            <a:schemeClr val="tx1"/>
          </a:solidFill>
          <a:latin typeface="Palatino Linotype" panose="02040502050505030304" pitchFamily="18" charset="0"/>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000" b="0" i="0" kern="1200">
          <a:solidFill>
            <a:schemeClr val="tx1"/>
          </a:solidFill>
          <a:latin typeface="Palatino Linotype" panose="02040502050505030304" pitchFamily="18" charset="0"/>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1800" b="0" i="0" kern="1200">
          <a:solidFill>
            <a:schemeClr val="tx1"/>
          </a:solidFill>
          <a:latin typeface="Palatino Linotype" panose="02040502050505030304" pitchFamily="18" charset="0"/>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1600" b="0" i="0" kern="1200">
          <a:solidFill>
            <a:schemeClr val="tx1"/>
          </a:solidFill>
          <a:latin typeface="Palatino Linotype" panose="02040502050505030304" pitchFamily="18" charset="0"/>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400" b="0" i="0" kern="1200">
          <a:solidFill>
            <a:schemeClr val="tx1"/>
          </a:solidFill>
          <a:latin typeface="Palatino Linotype" panose="02040502050505030304" pitchFamily="18" charset="0"/>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400" b="0" i="0" kern="1200">
          <a:solidFill>
            <a:schemeClr val="tx1"/>
          </a:solidFill>
          <a:latin typeface="Palatino Linotype" panose="02040502050505030304" pitchFamily="18" charset="0"/>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www.gsneo.org/content/dam/gsneo/documents/Governance/Blue%20Book_English.pdf"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gsneo.org/content/dam/gsneo/documents/Governance/GSNEO%20Bylaws%20-%20Revised%204-9-22.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9.xml"/><Relationship Id="rId5" Type="http://schemas.openxmlformats.org/officeDocument/2006/relationships/image" Target="../media/image178.jpeg"/><Relationship Id="rId4" Type="http://schemas.openxmlformats.org/officeDocument/2006/relationships/image" Target="../media/image177.jpeg"/></Relationships>
</file>

<file path=ppt/slides/_rels/slide2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jpg"/><Relationship Id="rId1" Type="http://schemas.openxmlformats.org/officeDocument/2006/relationships/slideLayout" Target="../slideLayouts/slideLayout9.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emf"/><Relationship Id="rId9" Type="http://schemas.openxmlformats.org/officeDocument/2006/relationships/image" Target="../media/image186.jpeg"/></Relationships>
</file>

<file path=ppt/slides/_rels/slide2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9.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6E5323-0F57-4494-BB7D-3A31B5BCF852}"/>
              </a:ext>
            </a:extLst>
          </p:cNvPr>
          <p:cNvSpPr>
            <a:spLocks noGrp="1"/>
          </p:cNvSpPr>
          <p:nvPr>
            <p:ph type="title"/>
          </p:nvPr>
        </p:nvSpPr>
        <p:spPr>
          <a:xfrm>
            <a:off x="391581" y="3552118"/>
            <a:ext cx="5303314" cy="1325454"/>
          </a:xfrm>
        </p:spPr>
        <p:txBody>
          <a:bodyPr/>
          <a:lstStyle/>
          <a:p>
            <a:r>
              <a:rPr lang="en-US" sz="4400" b="1" dirty="0">
                <a:solidFill>
                  <a:schemeClr val="bg1"/>
                </a:solidFill>
              </a:rPr>
              <a:t>Delegate Training</a:t>
            </a:r>
            <a:br>
              <a:rPr lang="en-US" sz="4400" b="1" dirty="0">
                <a:solidFill>
                  <a:schemeClr val="bg1"/>
                </a:solidFill>
              </a:rPr>
            </a:br>
            <a:r>
              <a:rPr lang="en-US" sz="4000" b="1" dirty="0">
                <a:solidFill>
                  <a:schemeClr val="bg1"/>
                </a:solidFill>
              </a:rPr>
              <a:t>March 26, 2024</a:t>
            </a:r>
            <a:endParaRPr lang="en-US" sz="4400" b="1" dirty="0">
              <a:solidFill>
                <a:schemeClr val="bg1"/>
              </a:solidFill>
            </a:endParaRPr>
          </a:p>
        </p:txBody>
      </p:sp>
      <p:sp>
        <p:nvSpPr>
          <p:cNvPr id="5" name="Text Placeholder 4">
            <a:extLst>
              <a:ext uri="{FF2B5EF4-FFF2-40B4-BE49-F238E27FC236}">
                <a16:creationId xmlns:a16="http://schemas.microsoft.com/office/drawing/2014/main" id="{C87172E7-81EE-432B-A505-005378E4F3CC}"/>
              </a:ext>
            </a:extLst>
          </p:cNvPr>
          <p:cNvSpPr>
            <a:spLocks noGrp="1"/>
          </p:cNvSpPr>
          <p:nvPr>
            <p:ph type="body" sz="quarter" idx="15"/>
          </p:nvPr>
        </p:nvSpPr>
        <p:spPr/>
        <p:txBody>
          <a:bodyPr/>
          <a:lstStyle/>
          <a:p>
            <a:endParaRPr lang="en-US" dirty="0"/>
          </a:p>
          <a:p>
            <a:endParaRPr lang="en-US" dirty="0"/>
          </a:p>
        </p:txBody>
      </p:sp>
    </p:spTree>
    <p:extLst>
      <p:ext uri="{BB962C8B-B14F-4D97-AF65-F5344CB8AC3E}">
        <p14:creationId xmlns:p14="http://schemas.microsoft.com/office/powerpoint/2010/main" val="2484650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AD6AE50-4CDB-4B2A-9639-08A1AC9CF40E}"/>
              </a:ext>
            </a:extLst>
          </p:cNvPr>
          <p:cNvSpPr>
            <a:spLocks noGrp="1"/>
          </p:cNvSpPr>
          <p:nvPr>
            <p:ph type="title"/>
          </p:nvPr>
        </p:nvSpPr>
        <p:spPr/>
        <p:txBody>
          <a:bodyPr/>
          <a:lstStyle/>
          <a:p>
            <a:r>
              <a:rPr lang="en-US" b="1" dirty="0"/>
              <a:t>Membership Delegate Role</a:t>
            </a:r>
          </a:p>
        </p:txBody>
      </p:sp>
      <p:sp>
        <p:nvSpPr>
          <p:cNvPr id="24" name="Content Placeholder 23">
            <a:extLst>
              <a:ext uri="{FF2B5EF4-FFF2-40B4-BE49-F238E27FC236}">
                <a16:creationId xmlns:a16="http://schemas.microsoft.com/office/drawing/2014/main" id="{0C9EE1BA-D5EA-4DE0-9AE6-65CBDEACBBB9}"/>
              </a:ext>
            </a:extLst>
          </p:cNvPr>
          <p:cNvSpPr>
            <a:spLocks noGrp="1"/>
          </p:cNvSpPr>
          <p:nvPr>
            <p:ph sz="quarter" idx="10"/>
          </p:nvPr>
        </p:nvSpPr>
        <p:spPr/>
        <p:txBody>
          <a:bodyPr/>
          <a:lstStyle/>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3BAA2DC4-7B06-4BC3-BF85-9A8B1A152B55}"/>
              </a:ext>
            </a:extLst>
          </p:cNvPr>
          <p:cNvPicPr>
            <a:picLocks noChangeAspect="1"/>
          </p:cNvPicPr>
          <p:nvPr/>
        </p:nvPicPr>
        <p:blipFill>
          <a:blip r:embed="rId3"/>
          <a:stretch>
            <a:fillRect/>
          </a:stretch>
        </p:blipFill>
        <p:spPr>
          <a:xfrm>
            <a:off x="646730" y="932155"/>
            <a:ext cx="10751372" cy="5477481"/>
          </a:xfrm>
          <a:prstGeom prst="rect">
            <a:avLst/>
          </a:prstGeom>
        </p:spPr>
      </p:pic>
    </p:spTree>
    <p:extLst>
      <p:ext uri="{BB962C8B-B14F-4D97-AF65-F5344CB8AC3E}">
        <p14:creationId xmlns:p14="http://schemas.microsoft.com/office/powerpoint/2010/main" val="619568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EFF0-899B-431C-A120-4A71257673E5}"/>
              </a:ext>
            </a:extLst>
          </p:cNvPr>
          <p:cNvSpPr>
            <a:spLocks noGrp="1"/>
          </p:cNvSpPr>
          <p:nvPr>
            <p:ph type="title"/>
          </p:nvPr>
        </p:nvSpPr>
        <p:spPr/>
        <p:txBody>
          <a:bodyPr/>
          <a:lstStyle/>
          <a:p>
            <a:r>
              <a:rPr lang="en-US" dirty="0"/>
              <a:t>Representing Your Service Unit</a:t>
            </a:r>
          </a:p>
        </p:txBody>
      </p:sp>
      <p:sp>
        <p:nvSpPr>
          <p:cNvPr id="3" name="Content Placeholder 2">
            <a:extLst>
              <a:ext uri="{FF2B5EF4-FFF2-40B4-BE49-F238E27FC236}">
                <a16:creationId xmlns:a16="http://schemas.microsoft.com/office/drawing/2014/main" id="{D1FC7E8B-06F4-4C21-A9E5-5C075A7C0CA3}"/>
              </a:ext>
            </a:extLst>
          </p:cNvPr>
          <p:cNvSpPr>
            <a:spLocks noGrp="1"/>
          </p:cNvSpPr>
          <p:nvPr>
            <p:ph sz="quarter" idx="10"/>
          </p:nvPr>
        </p:nvSpPr>
        <p:spPr/>
        <p:txBody>
          <a:bodyPr/>
          <a:lstStyle/>
          <a:p>
            <a:pPr marL="285750" indent="-285750">
              <a:buFont typeface="Arial" panose="020B0604020202020204" pitchFamily="34" charset="0"/>
              <a:buChar char="•"/>
            </a:pPr>
            <a:r>
              <a:rPr lang="en-US" altLang="en-US" dirty="0">
                <a:latin typeface="Arial" panose="020B0604020202020204" pitchFamily="34" charset="0"/>
                <a:cs typeface="Arial" panose="020B0604020202020204" pitchFamily="34" charset="0"/>
              </a:rPr>
              <a:t>The membership delegate is responsible for:</a:t>
            </a:r>
          </a:p>
          <a:p>
            <a:pPr marL="742950" lvl="1" indent="-285750">
              <a:buFont typeface="Courier New" panose="02070309020205020404" pitchFamily="49" charset="0"/>
              <a:buChar char="o"/>
            </a:pPr>
            <a:r>
              <a:rPr lang="en-US" altLang="en-US" dirty="0">
                <a:latin typeface="Arial" panose="020B0604020202020204" pitchFamily="34" charset="0"/>
                <a:cs typeface="Arial" panose="020B0604020202020204" pitchFamily="34" charset="0"/>
              </a:rPr>
              <a:t>Maintaining consistent communication with the Service Unit/Service Unit Director either by phone or email.</a:t>
            </a:r>
          </a:p>
          <a:p>
            <a:pPr marL="742950" lvl="1" indent="-285750">
              <a:buFont typeface="Courier New" panose="02070309020205020404" pitchFamily="49" charset="0"/>
              <a:buChar char="o"/>
            </a:pPr>
            <a:r>
              <a:rPr lang="en-US" altLang="en-US" dirty="0">
                <a:latin typeface="Arial" panose="020B0604020202020204" pitchFamily="34" charset="0"/>
                <a:cs typeface="Arial" panose="020B0604020202020204" pitchFamily="34" charset="0"/>
              </a:rPr>
              <a:t>Attending service unit leader meetings as needed.</a:t>
            </a:r>
          </a:p>
          <a:p>
            <a:pPr marL="285750" indent="-285750">
              <a:buFont typeface="Arial" panose="020B0604020202020204" pitchFamily="34" charset="0"/>
              <a:buChar char="•"/>
            </a:pPr>
            <a:r>
              <a:rPr lang="en-US" altLang="en-US" dirty="0">
                <a:latin typeface="Arial" panose="020B0604020202020204" pitchFamily="34" charset="0"/>
                <a:cs typeface="Arial" panose="020B0604020202020204" pitchFamily="34" charset="0"/>
              </a:rPr>
              <a:t>Information on what to discuss will be provided to delegates, by staff, via conference calls and emails. </a:t>
            </a:r>
          </a:p>
          <a:p>
            <a:pPr marL="285750" indent="-285750">
              <a:buFont typeface="Arial" panose="020B0604020202020204" pitchFamily="34" charset="0"/>
              <a:buChar char="•"/>
            </a:pPr>
            <a:r>
              <a:rPr lang="en-US" altLang="en-US" dirty="0">
                <a:latin typeface="Arial" panose="020B0604020202020204" pitchFamily="34" charset="0"/>
                <a:cs typeface="Arial" panose="020B0604020202020204" pitchFamily="34" charset="0"/>
              </a:rPr>
              <a:t>A membership delegate must contact GSNEO immediately if she/he is unable to fulfill the responsibilities of the position.  </a:t>
            </a:r>
          </a:p>
          <a:p>
            <a:endParaRPr lang="en-US" dirty="0"/>
          </a:p>
        </p:txBody>
      </p:sp>
    </p:spTree>
    <p:extLst>
      <p:ext uri="{BB962C8B-B14F-4D97-AF65-F5344CB8AC3E}">
        <p14:creationId xmlns:p14="http://schemas.microsoft.com/office/powerpoint/2010/main" val="1397573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AD6AE50-4CDB-4B2A-9639-08A1AC9CF40E}"/>
              </a:ext>
            </a:extLst>
          </p:cNvPr>
          <p:cNvSpPr>
            <a:spLocks noGrp="1"/>
          </p:cNvSpPr>
          <p:nvPr>
            <p:ph type="title"/>
          </p:nvPr>
        </p:nvSpPr>
        <p:spPr/>
        <p:txBody>
          <a:bodyPr/>
          <a:lstStyle/>
          <a:p>
            <a:pPr algn="ctr"/>
            <a:r>
              <a:rPr lang="en-US" b="1" dirty="0"/>
              <a:t>Circle of Communication</a:t>
            </a:r>
          </a:p>
        </p:txBody>
      </p:sp>
      <p:sp>
        <p:nvSpPr>
          <p:cNvPr id="24" name="Content Placeholder 23">
            <a:extLst>
              <a:ext uri="{FF2B5EF4-FFF2-40B4-BE49-F238E27FC236}">
                <a16:creationId xmlns:a16="http://schemas.microsoft.com/office/drawing/2014/main" id="{0C9EE1BA-D5EA-4DE0-9AE6-65CBDEACBBB9}"/>
              </a:ext>
            </a:extLst>
          </p:cNvPr>
          <p:cNvSpPr>
            <a:spLocks noGrp="1"/>
          </p:cNvSpPr>
          <p:nvPr>
            <p:ph sz="quarter" idx="10"/>
          </p:nvPr>
        </p:nvSpPr>
        <p:spPr>
          <a:xfrm>
            <a:off x="492154" y="845407"/>
            <a:ext cx="11903861" cy="5463173"/>
          </a:xfrm>
        </p:spPr>
        <p:txBody>
          <a:bodyPr/>
          <a:lstStyle/>
          <a:p>
            <a:endParaRPr lang="en-US" dirty="0"/>
          </a:p>
          <a:p>
            <a:endParaRPr lang="en-US" dirty="0"/>
          </a:p>
          <a:p>
            <a:endParaRPr lang="en-US" dirty="0"/>
          </a:p>
          <a:p>
            <a:pPr marL="0" indent="0" algn="ctr">
              <a:buNone/>
            </a:pPr>
            <a:endParaRPr lang="en-US" sz="4400" b="1" dirty="0"/>
          </a:p>
          <a:p>
            <a:endParaRPr lang="en-US" dirty="0"/>
          </a:p>
        </p:txBody>
      </p:sp>
      <p:pic>
        <p:nvPicPr>
          <p:cNvPr id="2" name="Picture 1">
            <a:extLst>
              <a:ext uri="{FF2B5EF4-FFF2-40B4-BE49-F238E27FC236}">
                <a16:creationId xmlns:a16="http://schemas.microsoft.com/office/drawing/2014/main" id="{4BB04281-7239-485E-8F1A-5333D63BFAD5}"/>
              </a:ext>
            </a:extLst>
          </p:cNvPr>
          <p:cNvPicPr>
            <a:picLocks noChangeAspect="1"/>
          </p:cNvPicPr>
          <p:nvPr/>
        </p:nvPicPr>
        <p:blipFill>
          <a:blip r:embed="rId2"/>
          <a:stretch>
            <a:fillRect/>
          </a:stretch>
        </p:blipFill>
        <p:spPr>
          <a:xfrm>
            <a:off x="754913" y="1059023"/>
            <a:ext cx="9867014" cy="5254815"/>
          </a:xfrm>
          <a:prstGeom prst="rect">
            <a:avLst/>
          </a:prstGeom>
        </p:spPr>
      </p:pic>
    </p:spTree>
    <p:extLst>
      <p:ext uri="{BB962C8B-B14F-4D97-AF65-F5344CB8AC3E}">
        <p14:creationId xmlns:p14="http://schemas.microsoft.com/office/powerpoint/2010/main" val="194397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3812-AA45-408E-BD22-75DC9D22DDF3}"/>
              </a:ext>
            </a:extLst>
          </p:cNvPr>
          <p:cNvSpPr>
            <a:spLocks noGrp="1"/>
          </p:cNvSpPr>
          <p:nvPr>
            <p:ph type="title"/>
          </p:nvPr>
        </p:nvSpPr>
        <p:spPr/>
        <p:txBody>
          <a:bodyPr/>
          <a:lstStyle/>
          <a:p>
            <a:r>
              <a:rPr lang="en-US"/>
              <a:t>Governance Communication Schedule</a:t>
            </a:r>
            <a:endParaRPr lang="en-US" dirty="0"/>
          </a:p>
        </p:txBody>
      </p:sp>
      <p:sp>
        <p:nvSpPr>
          <p:cNvPr id="5" name="Content Placeholder 4">
            <a:extLst>
              <a:ext uri="{FF2B5EF4-FFF2-40B4-BE49-F238E27FC236}">
                <a16:creationId xmlns:a16="http://schemas.microsoft.com/office/drawing/2014/main" id="{0C72ABFF-1A70-4C5B-989B-28E1FD585517}"/>
              </a:ext>
            </a:extLst>
          </p:cNvPr>
          <p:cNvSpPr>
            <a:spLocks noGrp="1"/>
          </p:cNvSpPr>
          <p:nvPr>
            <p:ph sz="quarter" idx="10"/>
          </p:nvPr>
        </p:nvSpPr>
        <p:spPr/>
        <p:txBody>
          <a:bodyPr/>
          <a:lstStyle/>
          <a:p>
            <a:pPr marL="342900" indent="-342900"/>
            <a:r>
              <a:rPr lang="en-US" altLang="en-US" sz="2800" dirty="0">
                <a:latin typeface="Arial" panose="020B0604020202020204" pitchFamily="34" charset="0"/>
                <a:cs typeface="Arial" panose="020B0604020202020204" pitchFamily="34" charset="0"/>
              </a:rPr>
              <a:t>A minimum of one or two virtual meetings and/or trainings annually. Others will be scheduled as needed.</a:t>
            </a:r>
          </a:p>
          <a:p>
            <a:pPr marL="342900" indent="-342900">
              <a:buFont typeface="Arial" pitchFamily="34" charset="0"/>
              <a:buChar char="•"/>
            </a:pPr>
            <a:r>
              <a:rPr lang="en-US" altLang="en-US" sz="2800" dirty="0">
                <a:latin typeface="Arial" panose="020B0604020202020204" pitchFamily="34" charset="0"/>
                <a:cs typeface="Arial" panose="020B0604020202020204" pitchFamily="34" charset="0"/>
              </a:rPr>
              <a:t>Annual Meeting of the General Assembly</a:t>
            </a:r>
          </a:p>
          <a:p>
            <a:pPr marL="342900" indent="-342900">
              <a:buFont typeface="Arial" pitchFamily="34" charset="0"/>
              <a:buChar char="•"/>
            </a:pPr>
            <a:r>
              <a:rPr lang="en-US" altLang="en-US" sz="2800" dirty="0">
                <a:latin typeface="Arial" panose="020B0604020202020204" pitchFamily="34" charset="0"/>
                <a:cs typeface="Arial" panose="020B0604020202020204" pitchFamily="34" charset="0"/>
              </a:rPr>
              <a:t>Virtual Town Hall Meeting as needed.</a:t>
            </a:r>
          </a:p>
          <a:p>
            <a:pPr marL="342900" indent="-342900">
              <a:buFont typeface="Arial" pitchFamily="34" charset="0"/>
              <a:buChar char="•"/>
            </a:pPr>
            <a:r>
              <a:rPr lang="en-US" altLang="en-US" sz="2800" dirty="0">
                <a:latin typeface="Arial" panose="020B0604020202020204" pitchFamily="34" charset="0"/>
                <a:cs typeface="Arial" panose="020B0604020202020204" pitchFamily="34" charset="0"/>
              </a:rPr>
              <a:t>Updates posted on the GSNEO website on the Governance page. </a:t>
            </a:r>
          </a:p>
          <a:p>
            <a:endParaRPr lang="en-US" dirty="0"/>
          </a:p>
        </p:txBody>
      </p:sp>
      <p:pic>
        <p:nvPicPr>
          <p:cNvPr id="6" name="Picture 5">
            <a:extLst>
              <a:ext uri="{FF2B5EF4-FFF2-40B4-BE49-F238E27FC236}">
                <a16:creationId xmlns:a16="http://schemas.microsoft.com/office/drawing/2014/main" id="{588DE8D0-E145-4823-BD1F-2CC759B7E100}"/>
              </a:ext>
            </a:extLst>
          </p:cNvPr>
          <p:cNvPicPr>
            <a:picLocks noChangeAspect="1"/>
          </p:cNvPicPr>
          <p:nvPr/>
        </p:nvPicPr>
        <p:blipFill>
          <a:blip r:embed="rId2"/>
          <a:stretch>
            <a:fillRect/>
          </a:stretch>
        </p:blipFill>
        <p:spPr>
          <a:xfrm>
            <a:off x="6762307" y="3594949"/>
            <a:ext cx="4189261" cy="3155269"/>
          </a:xfrm>
          <a:prstGeom prst="rect">
            <a:avLst/>
          </a:prstGeom>
        </p:spPr>
      </p:pic>
    </p:spTree>
    <p:extLst>
      <p:ext uri="{BB962C8B-B14F-4D97-AF65-F5344CB8AC3E}">
        <p14:creationId xmlns:p14="http://schemas.microsoft.com/office/powerpoint/2010/main" val="287797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B29D-8CC0-419C-BE13-B709C16776AF}"/>
              </a:ext>
            </a:extLst>
          </p:cNvPr>
          <p:cNvSpPr>
            <a:spLocks noGrp="1"/>
          </p:cNvSpPr>
          <p:nvPr>
            <p:ph type="title"/>
          </p:nvPr>
        </p:nvSpPr>
        <p:spPr/>
        <p:txBody>
          <a:bodyPr/>
          <a:lstStyle/>
          <a:p>
            <a:r>
              <a:rPr lang="en-US" dirty="0"/>
              <a:t>Blue Book of Basic Documents</a:t>
            </a:r>
          </a:p>
        </p:txBody>
      </p:sp>
      <p:sp>
        <p:nvSpPr>
          <p:cNvPr id="3" name="Content Placeholder 2">
            <a:extLst>
              <a:ext uri="{FF2B5EF4-FFF2-40B4-BE49-F238E27FC236}">
                <a16:creationId xmlns:a16="http://schemas.microsoft.com/office/drawing/2014/main" id="{D9F84157-872D-40E6-80CF-DD2400E264FB}"/>
              </a:ext>
            </a:extLst>
          </p:cNvPr>
          <p:cNvSpPr>
            <a:spLocks noGrp="1"/>
          </p:cNvSpPr>
          <p:nvPr>
            <p:ph sz="quarter" idx="10"/>
          </p:nvPr>
        </p:nvSpPr>
        <p:spPr/>
        <p:txBody>
          <a:bodyPr/>
          <a:lstStyle/>
          <a:p>
            <a:pPr marL="0" indent="0">
              <a:buNone/>
              <a:defRPr/>
            </a:pPr>
            <a:r>
              <a:rPr lang="en-US" b="1" dirty="0">
                <a:solidFill>
                  <a:srgbClr val="00B451"/>
                </a:solidFill>
                <a:latin typeface="Arial" panose="020B0604020202020204" pitchFamily="34" charset="0"/>
                <a:cs typeface="Arial" panose="020B0604020202020204" pitchFamily="34" charset="0"/>
              </a:rPr>
              <a:t>Contents Include:</a:t>
            </a:r>
          </a:p>
          <a:p>
            <a:pPr marL="342900" indent="-342900">
              <a:buFont typeface="Arial" pitchFamily="34" charset="0"/>
              <a:buChar char="•"/>
              <a:defRPr/>
            </a:pPr>
            <a:r>
              <a:rPr lang="en-US" dirty="0">
                <a:latin typeface="Arial" panose="020B0604020202020204" pitchFamily="34" charset="0"/>
                <a:cs typeface="Arial" panose="020B0604020202020204" pitchFamily="34" charset="0"/>
              </a:rPr>
              <a:t>Constitution of Girl Scouts of the United States of America </a:t>
            </a:r>
          </a:p>
          <a:p>
            <a:pPr marL="342900" indent="-342900">
              <a:buFont typeface="Arial" pitchFamily="34" charset="0"/>
              <a:buChar char="•"/>
              <a:defRPr/>
            </a:pPr>
            <a:r>
              <a:rPr lang="en-US" dirty="0">
                <a:latin typeface="Arial" panose="020B0604020202020204" pitchFamily="34" charset="0"/>
                <a:cs typeface="Arial" panose="020B0604020202020204" pitchFamily="34" charset="0"/>
              </a:rPr>
              <a:t>Bylaws of Girl Scouts of the United States of America </a:t>
            </a:r>
          </a:p>
          <a:p>
            <a:pPr marL="342900" indent="-342900">
              <a:buFont typeface="Arial" pitchFamily="34" charset="0"/>
              <a:buChar char="•"/>
              <a:defRPr/>
            </a:pPr>
            <a:r>
              <a:rPr lang="en-US" dirty="0">
                <a:latin typeface="Arial" panose="020B0604020202020204" pitchFamily="34" charset="0"/>
                <a:cs typeface="Arial" panose="020B0604020202020204" pitchFamily="34" charset="0"/>
              </a:rPr>
              <a:t>Policies of Girl Scouts of the United States of America </a:t>
            </a:r>
          </a:p>
          <a:p>
            <a:pPr marL="342900" indent="-342900">
              <a:buFont typeface="Arial" pitchFamily="34" charset="0"/>
              <a:buChar char="•"/>
              <a:defRPr/>
            </a:pPr>
            <a:r>
              <a:rPr lang="en-US" dirty="0">
                <a:latin typeface="Arial" panose="020B0604020202020204" pitchFamily="34" charset="0"/>
                <a:cs typeface="Arial" panose="020B0604020202020204" pitchFamily="34" charset="0"/>
              </a:rPr>
              <a:t>Credentials </a:t>
            </a:r>
          </a:p>
          <a:p>
            <a:pPr marL="342900" indent="-342900">
              <a:buFont typeface="Arial" pitchFamily="34" charset="0"/>
              <a:buChar char="•"/>
              <a:defRPr/>
            </a:pPr>
            <a:r>
              <a:rPr lang="en-US" dirty="0">
                <a:latin typeface="Arial" panose="020B0604020202020204" pitchFamily="34" charset="0"/>
                <a:cs typeface="Arial" panose="020B0604020202020204" pitchFamily="34" charset="0"/>
              </a:rPr>
              <a:t>Criteria and Standards for an Effective Girl Scout Council </a:t>
            </a:r>
          </a:p>
          <a:p>
            <a:pPr marL="342900" indent="-342900">
              <a:buFont typeface="Arial" pitchFamily="34" charset="0"/>
              <a:buChar char="•"/>
              <a:defRPr/>
            </a:pPr>
            <a:r>
              <a:rPr lang="en-US" dirty="0">
                <a:latin typeface="Arial" panose="020B0604020202020204" pitchFamily="34" charset="0"/>
                <a:cs typeface="Arial" panose="020B0604020202020204" pitchFamily="34" charset="0"/>
              </a:rPr>
              <a:t>Congressional Charter of Girl Scouts of the United States of America.</a:t>
            </a:r>
            <a:endParaRPr lang="en-US" dirty="0"/>
          </a:p>
        </p:txBody>
      </p:sp>
    </p:spTree>
    <p:extLst>
      <p:ext uri="{BB962C8B-B14F-4D97-AF65-F5344CB8AC3E}">
        <p14:creationId xmlns:p14="http://schemas.microsoft.com/office/powerpoint/2010/main" val="227956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6942A1-FADA-49E7-A714-12B8B3F0814A}"/>
              </a:ext>
            </a:extLst>
          </p:cNvPr>
          <p:cNvSpPr>
            <a:spLocks noGrp="1"/>
          </p:cNvSpPr>
          <p:nvPr>
            <p:ph sz="quarter" idx="10"/>
          </p:nvPr>
        </p:nvSpPr>
        <p:spPr/>
        <p:txBody>
          <a:bodyPr/>
          <a:lstStyle/>
          <a:p>
            <a:pPr marL="0" indent="0">
              <a:lnSpc>
                <a:spcPct val="120000"/>
              </a:lnSpc>
              <a:spcBef>
                <a:spcPts val="0"/>
              </a:spcBef>
              <a:buNone/>
            </a:pPr>
            <a:r>
              <a:rPr lang="en-US" altLang="en-US" dirty="0">
                <a:solidFill>
                  <a:srgbClr val="000000"/>
                </a:solidFill>
                <a:latin typeface="Arial" panose="020B0604020202020204" pitchFamily="34" charset="0"/>
                <a:hlinkClick r:id="rId2"/>
              </a:rPr>
              <a:t>Click here</a:t>
            </a:r>
            <a:r>
              <a:rPr lang="en-US" altLang="en-US" dirty="0">
                <a:solidFill>
                  <a:srgbClr val="000000"/>
                </a:solidFill>
                <a:latin typeface="Arial" panose="020B0604020202020204" pitchFamily="34" charset="0"/>
              </a:rPr>
              <a:t>  for </a:t>
            </a:r>
            <a:r>
              <a:rPr lang="en-US" altLang="en-US" b="1" dirty="0">
                <a:solidFill>
                  <a:srgbClr val="000000"/>
                </a:solidFill>
                <a:latin typeface="Arial" panose="020B0604020202020204" pitchFamily="34" charset="0"/>
              </a:rPr>
              <a:t>The </a:t>
            </a:r>
            <a:r>
              <a:rPr lang="en-US" altLang="en-US" b="1" dirty="0">
                <a:latin typeface="Arial" panose="020B0604020202020204" pitchFamily="34" charset="0"/>
              </a:rPr>
              <a:t>Blue Book of Basic Documents </a:t>
            </a:r>
          </a:p>
          <a:p>
            <a:pPr marL="0" indent="0">
              <a:lnSpc>
                <a:spcPct val="120000"/>
              </a:lnSpc>
              <a:spcBef>
                <a:spcPts val="0"/>
              </a:spcBef>
              <a:buNone/>
            </a:pPr>
            <a:r>
              <a:rPr lang="en-US" altLang="en-US" dirty="0">
                <a:solidFill>
                  <a:srgbClr val="000000"/>
                </a:solidFill>
                <a:latin typeface="Arial" panose="020B0604020202020204" pitchFamily="34" charset="0"/>
              </a:rPr>
              <a:t>on the GSNEO.org website.</a:t>
            </a:r>
          </a:p>
          <a:p>
            <a:pPr marL="0" indent="0">
              <a:lnSpc>
                <a:spcPct val="120000"/>
              </a:lnSpc>
              <a:spcBef>
                <a:spcPts val="0"/>
              </a:spcBef>
              <a:buNone/>
            </a:pPr>
            <a:endParaRPr lang="en-US" b="1" u="sng" dirty="0">
              <a:solidFill>
                <a:srgbClr val="0000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b="1" u="sng" dirty="0">
                <a:solidFill>
                  <a:srgbClr val="000000"/>
                </a:solidFill>
                <a:latin typeface="Arial" panose="020B0604020202020204" pitchFamily="34" charset="0"/>
                <a:cs typeface="Arial" panose="020B0604020202020204" pitchFamily="34" charset="0"/>
              </a:rPr>
              <a:t>Suggestion:</a:t>
            </a:r>
            <a:r>
              <a:rPr lang="en-US" b="1" dirty="0">
                <a:solidFill>
                  <a:srgbClr val="000000"/>
                </a:solidFill>
                <a:latin typeface="Arial" panose="020B0604020202020204" pitchFamily="34" charset="0"/>
                <a:cs typeface="Arial" panose="020B0604020202020204" pitchFamily="34" charset="0"/>
                <a:sym typeface="Wingdings" panose="05000000000000000000" pitchFamily="2" charset="2"/>
              </a:rPr>
              <a:t> </a:t>
            </a:r>
          </a:p>
          <a:p>
            <a:pPr marL="0" indent="0">
              <a:lnSpc>
                <a:spcPct val="120000"/>
              </a:lnSpc>
              <a:spcBef>
                <a:spcPts val="0"/>
              </a:spcBef>
              <a:buNone/>
            </a:pPr>
            <a:r>
              <a:rPr lang="en-US" dirty="0">
                <a:solidFill>
                  <a:srgbClr val="000000"/>
                </a:solidFill>
                <a:latin typeface="Arial" panose="020B0604020202020204" pitchFamily="34" charset="0"/>
                <a:cs typeface="Arial" panose="020B0604020202020204" pitchFamily="34" charset="0"/>
              </a:rPr>
              <a:t>At a future Service Unit Meeting, </a:t>
            </a:r>
          </a:p>
          <a:p>
            <a:pPr marL="0" indent="0">
              <a:lnSpc>
                <a:spcPct val="120000"/>
              </a:lnSpc>
              <a:spcBef>
                <a:spcPts val="0"/>
              </a:spcBef>
              <a:buNone/>
            </a:pPr>
            <a:r>
              <a:rPr lang="en-US" dirty="0">
                <a:solidFill>
                  <a:srgbClr val="000000"/>
                </a:solidFill>
                <a:latin typeface="Arial" panose="020B0604020202020204" pitchFamily="34" charset="0"/>
                <a:cs typeface="Arial" panose="020B0604020202020204" pitchFamily="34" charset="0"/>
              </a:rPr>
              <a:t>share the Blue Book of Basic </a:t>
            </a:r>
          </a:p>
          <a:p>
            <a:pPr marL="0" indent="0">
              <a:lnSpc>
                <a:spcPct val="120000"/>
              </a:lnSpc>
              <a:spcBef>
                <a:spcPts val="0"/>
              </a:spcBef>
              <a:buNone/>
            </a:pPr>
            <a:r>
              <a:rPr lang="en-US" dirty="0">
                <a:solidFill>
                  <a:srgbClr val="000000"/>
                </a:solidFill>
                <a:latin typeface="Arial" panose="020B0604020202020204" pitchFamily="34" charset="0"/>
                <a:cs typeface="Arial" panose="020B0604020202020204" pitchFamily="34" charset="0"/>
              </a:rPr>
              <a:t>Documents!  </a:t>
            </a:r>
          </a:p>
          <a:p>
            <a:pPr marL="0" indent="0">
              <a:lnSpc>
                <a:spcPct val="120000"/>
              </a:lnSpc>
              <a:spcBef>
                <a:spcPts val="0"/>
              </a:spcBef>
              <a:buNone/>
            </a:pPr>
            <a:r>
              <a:rPr lang="en-US" dirty="0">
                <a:solidFill>
                  <a:srgbClr val="000000"/>
                </a:solidFill>
                <a:latin typeface="Arial" panose="020B0604020202020204" pitchFamily="34" charset="0"/>
                <a:cs typeface="Arial" panose="020B0604020202020204" pitchFamily="34" charset="0"/>
              </a:rPr>
              <a:t>It a great resource for all of us!</a:t>
            </a:r>
          </a:p>
          <a:p>
            <a:endParaRPr lang="en-US" dirty="0"/>
          </a:p>
        </p:txBody>
      </p:sp>
      <p:sp>
        <p:nvSpPr>
          <p:cNvPr id="26" name="Title 25">
            <a:extLst>
              <a:ext uri="{FF2B5EF4-FFF2-40B4-BE49-F238E27FC236}">
                <a16:creationId xmlns:a16="http://schemas.microsoft.com/office/drawing/2014/main" id="{ABFFCACB-3B0B-3720-AC79-030B5BABFD27}"/>
              </a:ext>
            </a:extLst>
          </p:cNvPr>
          <p:cNvSpPr>
            <a:spLocks noGrp="1"/>
          </p:cNvSpPr>
          <p:nvPr>
            <p:ph type="title"/>
          </p:nvPr>
        </p:nvSpPr>
        <p:spPr/>
        <p:txBody>
          <a:bodyPr/>
          <a:lstStyle/>
          <a:p>
            <a:r>
              <a:rPr lang="en-US" dirty="0"/>
              <a:t>Blue Book </a:t>
            </a:r>
            <a:r>
              <a:rPr lang="en-US"/>
              <a:t>Latest Revision:  </a:t>
            </a:r>
            <a:r>
              <a:rPr lang="en-US" dirty="0"/>
              <a:t>July 2023</a:t>
            </a:r>
          </a:p>
        </p:txBody>
      </p:sp>
      <p:pic>
        <p:nvPicPr>
          <p:cNvPr id="28" name="Picture 27">
            <a:extLst>
              <a:ext uri="{FF2B5EF4-FFF2-40B4-BE49-F238E27FC236}">
                <a16:creationId xmlns:a16="http://schemas.microsoft.com/office/drawing/2014/main" id="{F4CB2A5D-173A-D4CC-EC99-81063A15A13D}"/>
              </a:ext>
            </a:extLst>
          </p:cNvPr>
          <p:cNvPicPr>
            <a:picLocks noChangeAspect="1"/>
          </p:cNvPicPr>
          <p:nvPr/>
        </p:nvPicPr>
        <p:blipFill>
          <a:blip r:embed="rId3"/>
          <a:stretch>
            <a:fillRect/>
          </a:stretch>
        </p:blipFill>
        <p:spPr>
          <a:xfrm>
            <a:off x="7476774" y="1790699"/>
            <a:ext cx="3524601" cy="4492532"/>
          </a:xfrm>
          <a:prstGeom prst="rect">
            <a:avLst/>
          </a:prstGeom>
        </p:spPr>
      </p:pic>
    </p:spTree>
    <p:extLst>
      <p:ext uri="{BB962C8B-B14F-4D97-AF65-F5344CB8AC3E}">
        <p14:creationId xmlns:p14="http://schemas.microsoft.com/office/powerpoint/2010/main" val="2425615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B2F0-CCB9-4839-9DF8-CFF379152E8B}"/>
              </a:ext>
            </a:extLst>
          </p:cNvPr>
          <p:cNvSpPr>
            <a:spLocks noGrp="1"/>
          </p:cNvSpPr>
          <p:nvPr>
            <p:ph type="title"/>
          </p:nvPr>
        </p:nvSpPr>
        <p:spPr>
          <a:xfrm>
            <a:off x="632351" y="53888"/>
            <a:ext cx="3505495" cy="1622321"/>
          </a:xfrm>
        </p:spPr>
        <p:txBody>
          <a:bodyPr vert="horz" lIns="91440" tIns="45720" rIns="91440" bIns="45720" rtlCol="0" anchor="ctr">
            <a:normAutofit/>
          </a:bodyPr>
          <a:lstStyle/>
          <a:p>
            <a:r>
              <a:rPr lang="en-US" kern="1200" dirty="0">
                <a:solidFill>
                  <a:schemeClr val="tx1"/>
                </a:solidFill>
                <a:latin typeface="+mj-lt"/>
                <a:ea typeface="+mj-ea"/>
                <a:cs typeface="+mj-cs"/>
              </a:rPr>
              <a:t>GSNEO Bylaws</a:t>
            </a:r>
          </a:p>
        </p:txBody>
      </p:sp>
      <p:sp>
        <p:nvSpPr>
          <p:cNvPr id="3" name="Content Placeholder 2">
            <a:extLst>
              <a:ext uri="{FF2B5EF4-FFF2-40B4-BE49-F238E27FC236}">
                <a16:creationId xmlns:a16="http://schemas.microsoft.com/office/drawing/2014/main" id="{59483B1E-3B68-4955-9D4E-4072B969F8C7}"/>
              </a:ext>
            </a:extLst>
          </p:cNvPr>
          <p:cNvSpPr>
            <a:spLocks noGrp="1"/>
          </p:cNvSpPr>
          <p:nvPr>
            <p:ph sz="quarter" idx="10"/>
          </p:nvPr>
        </p:nvSpPr>
        <p:spPr>
          <a:xfrm>
            <a:off x="284346" y="1666217"/>
            <a:ext cx="4023281" cy="4724535"/>
          </a:xfrm>
        </p:spPr>
        <p:txBody>
          <a:bodyPr vert="horz" lIns="91440" tIns="45720" rIns="91440" bIns="45720" rtlCol="0">
            <a:noAutofit/>
          </a:bodyPr>
          <a:lstStyle/>
          <a:p>
            <a:r>
              <a:rPr lang="en-US" dirty="0">
                <a:latin typeface="+mn-lt"/>
              </a:rPr>
              <a:t>The GSNEO Bylaws can be found on the GSNEO Governance website page.</a:t>
            </a:r>
          </a:p>
          <a:p>
            <a:r>
              <a:rPr lang="en-US" dirty="0">
                <a:latin typeface="+mn-lt"/>
              </a:rPr>
              <a:t>The last revision 4/9/22.</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F9BC00-31C4-4C55-AA64-8F7E71CE67B4}"/>
              </a:ext>
            </a:extLst>
          </p:cNvPr>
          <p:cNvPicPr>
            <a:picLocks noChangeAspect="1"/>
          </p:cNvPicPr>
          <p:nvPr/>
        </p:nvPicPr>
        <p:blipFill>
          <a:blip r:embed="rId3"/>
          <a:stretch>
            <a:fillRect/>
          </a:stretch>
        </p:blipFill>
        <p:spPr>
          <a:xfrm>
            <a:off x="3161710" y="127570"/>
            <a:ext cx="1324141" cy="860428"/>
          </a:xfrm>
          <a:prstGeom prst="rect">
            <a:avLst/>
          </a:prstGeom>
        </p:spPr>
      </p:pic>
      <p:sp>
        <p:nvSpPr>
          <p:cNvPr id="7" name="TextBox 6">
            <a:extLst>
              <a:ext uri="{FF2B5EF4-FFF2-40B4-BE49-F238E27FC236}">
                <a16:creationId xmlns:a16="http://schemas.microsoft.com/office/drawing/2014/main" id="{D96CD31F-E797-E5EE-7F7A-7628D17EABE8}"/>
              </a:ext>
            </a:extLst>
          </p:cNvPr>
          <p:cNvSpPr txBox="1"/>
          <p:nvPr/>
        </p:nvSpPr>
        <p:spPr>
          <a:xfrm>
            <a:off x="290596" y="4406953"/>
            <a:ext cx="4501663" cy="1200329"/>
          </a:xfrm>
          <a:prstGeom prst="rect">
            <a:avLst/>
          </a:prstGeom>
          <a:noFill/>
        </p:spPr>
        <p:txBody>
          <a:bodyPr wrap="square">
            <a:spAutoFit/>
          </a:bodyPr>
          <a:lstStyle/>
          <a:p>
            <a:r>
              <a:rPr lang="en-US" sz="2400" dirty="0">
                <a:hlinkClick r:id="rId4"/>
              </a:rPr>
              <a:t>Click here </a:t>
            </a:r>
            <a:r>
              <a:rPr lang="en-US" sz="2400" dirty="0">
                <a:solidFill>
                  <a:srgbClr val="1F497D"/>
                </a:solidFill>
              </a:rPr>
              <a:t>for the electronic version of the most current version of the GSNEO Bylaws</a:t>
            </a:r>
          </a:p>
        </p:txBody>
      </p:sp>
      <p:sp>
        <p:nvSpPr>
          <p:cNvPr id="10" name="TextBox 9">
            <a:extLst>
              <a:ext uri="{FF2B5EF4-FFF2-40B4-BE49-F238E27FC236}">
                <a16:creationId xmlns:a16="http://schemas.microsoft.com/office/drawing/2014/main" id="{C2ACCA21-935C-3844-CBF7-C8AF66C18752}"/>
              </a:ext>
            </a:extLst>
          </p:cNvPr>
          <p:cNvSpPr txBox="1"/>
          <p:nvPr/>
        </p:nvSpPr>
        <p:spPr>
          <a:xfrm>
            <a:off x="5293469" y="865048"/>
            <a:ext cx="6094324" cy="4832092"/>
          </a:xfrm>
          <a:prstGeom prst="rect">
            <a:avLst/>
          </a:prstGeom>
          <a:noFill/>
        </p:spPr>
        <p:txBody>
          <a:bodyPr wrap="square">
            <a:spAutoFit/>
          </a:bodyPr>
          <a:lstStyle/>
          <a:p>
            <a:pPr eaLnBrk="0" fontAlgn="base" hangingPunct="0">
              <a:spcAft>
                <a:spcPct val="0"/>
              </a:spcAft>
            </a:pPr>
            <a:r>
              <a:rPr lang="en-US" altLang="en-US" sz="2800" b="1" dirty="0">
                <a:solidFill>
                  <a:srgbClr val="1F497D"/>
                </a:solidFill>
              </a:rPr>
              <a:t>The Bylaws, which is the GSNEO Governance Framework answers the following:</a:t>
            </a:r>
          </a:p>
          <a:p>
            <a:pPr marL="742950" lvl="1" indent="-285750" eaLnBrk="0" fontAlgn="base" hangingPunct="0">
              <a:spcAft>
                <a:spcPct val="0"/>
              </a:spcAft>
              <a:buFont typeface="Arial" panose="020B0604020202020204" pitchFamily="34" charset="0"/>
              <a:buChar char="–"/>
            </a:pPr>
            <a:r>
              <a:rPr lang="en-US" altLang="en-US" sz="2800" dirty="0">
                <a:solidFill>
                  <a:srgbClr val="1F497D"/>
                </a:solidFill>
              </a:rPr>
              <a:t>Who is involved in governance of our  council</a:t>
            </a:r>
          </a:p>
          <a:p>
            <a:pPr marL="742950" lvl="1" indent="-285750" eaLnBrk="0" fontAlgn="base" hangingPunct="0">
              <a:spcAft>
                <a:spcPct val="0"/>
              </a:spcAft>
              <a:buFont typeface="Arial" panose="020B0604020202020204" pitchFamily="34" charset="0"/>
              <a:buChar char="–"/>
            </a:pPr>
            <a:r>
              <a:rPr lang="en-US" altLang="en-US" sz="2800" dirty="0">
                <a:solidFill>
                  <a:srgbClr val="1F497D"/>
                </a:solidFill>
              </a:rPr>
              <a:t>What is their role and responsibilities</a:t>
            </a:r>
          </a:p>
          <a:p>
            <a:pPr marL="742950" lvl="1" indent="-285750" eaLnBrk="0" fontAlgn="base" hangingPunct="0">
              <a:spcAft>
                <a:spcPct val="0"/>
              </a:spcAft>
              <a:buFont typeface="Arial" panose="020B0604020202020204" pitchFamily="34" charset="0"/>
              <a:buChar char="–"/>
            </a:pPr>
            <a:r>
              <a:rPr lang="en-US" altLang="en-US" sz="2800" dirty="0">
                <a:solidFill>
                  <a:srgbClr val="1F497D"/>
                </a:solidFill>
              </a:rPr>
              <a:t>How do they accomplish their work (chair appointment, election &amp; voting procedures, meetings, etc.)</a:t>
            </a:r>
          </a:p>
        </p:txBody>
      </p:sp>
    </p:spTree>
    <p:extLst>
      <p:ext uri="{BB962C8B-B14F-4D97-AF65-F5344CB8AC3E}">
        <p14:creationId xmlns:p14="http://schemas.microsoft.com/office/powerpoint/2010/main" val="3588485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33BC-315C-4F64-8231-4793653688B2}"/>
              </a:ext>
            </a:extLst>
          </p:cNvPr>
          <p:cNvSpPr>
            <a:spLocks noGrp="1"/>
          </p:cNvSpPr>
          <p:nvPr>
            <p:ph type="title"/>
          </p:nvPr>
        </p:nvSpPr>
        <p:spPr>
          <a:xfrm>
            <a:off x="288139" y="0"/>
            <a:ext cx="11903861" cy="1067981"/>
          </a:xfrm>
        </p:spPr>
        <p:txBody>
          <a:bodyPr/>
          <a:lstStyle/>
          <a:p>
            <a:r>
              <a:rPr lang="en-US" sz="3200" b="1" dirty="0"/>
              <a:t>Issues that Might be Discussed at a GSNEO Board Meeting</a:t>
            </a:r>
          </a:p>
        </p:txBody>
      </p:sp>
      <p:sp>
        <p:nvSpPr>
          <p:cNvPr id="3" name="Content Placeholder 2">
            <a:extLst>
              <a:ext uri="{FF2B5EF4-FFF2-40B4-BE49-F238E27FC236}">
                <a16:creationId xmlns:a16="http://schemas.microsoft.com/office/drawing/2014/main" id="{EE18531C-A20D-48AA-8A92-42D53E71FB6B}"/>
              </a:ext>
            </a:extLst>
          </p:cNvPr>
          <p:cNvSpPr>
            <a:spLocks noGrp="1"/>
          </p:cNvSpPr>
          <p:nvPr>
            <p:ph sz="quarter" idx="10"/>
          </p:nvPr>
        </p:nvSpPr>
        <p:spPr>
          <a:xfrm>
            <a:off x="144069" y="1192808"/>
            <a:ext cx="11903861" cy="5463173"/>
          </a:xfrm>
        </p:spPr>
        <p:txBody>
          <a:bodyPr/>
          <a:lstStyle/>
          <a:p>
            <a:pPr marL="342900" indent="-342900">
              <a:buFont typeface="Arial" pitchFamily="34" charset="0"/>
              <a:buChar char="•"/>
              <a:defRPr/>
            </a:pPr>
            <a:r>
              <a:rPr lang="en-US" sz="2800" dirty="0">
                <a:latin typeface="Arial" panose="020B0604020202020204" pitchFamily="34" charset="0"/>
                <a:cs typeface="Arial" panose="020B0604020202020204" pitchFamily="34" charset="0"/>
              </a:rPr>
              <a:t>Future funding for the council</a:t>
            </a:r>
          </a:p>
          <a:p>
            <a:pPr marL="342900" indent="-342900">
              <a:buFont typeface="Arial" pitchFamily="34" charset="0"/>
              <a:buChar char="•"/>
              <a:defRPr/>
            </a:pPr>
            <a:r>
              <a:rPr lang="en-US" sz="2800" dirty="0">
                <a:latin typeface="Arial" panose="020B0604020202020204" pitchFamily="34" charset="0"/>
                <a:cs typeface="Arial" panose="020B0604020202020204" pitchFamily="34" charset="0"/>
              </a:rPr>
              <a:t>Newly adopted or modified corporate goals</a:t>
            </a:r>
          </a:p>
          <a:p>
            <a:pPr marL="342900" indent="-342900">
              <a:buFont typeface="Arial" pitchFamily="34" charset="0"/>
              <a:buChar char="•"/>
              <a:defRPr/>
            </a:pPr>
            <a:r>
              <a:rPr lang="en-US" sz="2800" dirty="0">
                <a:latin typeface="Arial" panose="020B0604020202020204" pitchFamily="34" charset="0"/>
                <a:cs typeface="Arial" panose="020B0604020202020204" pitchFamily="34" charset="0"/>
              </a:rPr>
              <a:t>GSUSA Initiatives</a:t>
            </a:r>
          </a:p>
          <a:p>
            <a:pPr marL="342900" indent="-342900">
              <a:buFont typeface="Arial" pitchFamily="34" charset="0"/>
              <a:buChar char="•"/>
              <a:defRPr/>
            </a:pPr>
            <a:r>
              <a:rPr lang="en-US" sz="2800" dirty="0">
                <a:latin typeface="Arial" panose="020B0604020202020204" pitchFamily="34" charset="0"/>
                <a:cs typeface="Arial" panose="020B0604020202020204" pitchFamily="34" charset="0"/>
              </a:rPr>
              <a:t>Potential jurisdiction alteration</a:t>
            </a:r>
          </a:p>
          <a:p>
            <a:pPr marL="342900" indent="-342900">
              <a:buFont typeface="Arial" pitchFamily="34" charset="0"/>
              <a:buChar char="•"/>
              <a:defRPr/>
            </a:pPr>
            <a:r>
              <a:rPr lang="en-US" sz="2800" dirty="0">
                <a:latin typeface="Arial" panose="020B0604020202020204" pitchFamily="34" charset="0"/>
                <a:cs typeface="Arial" panose="020B0604020202020204" pitchFamily="34" charset="0"/>
              </a:rPr>
              <a:t>Strategy Alignment input</a:t>
            </a:r>
            <a:endParaRPr lang="en-US" dirty="0"/>
          </a:p>
          <a:p>
            <a:endParaRPr lang="en-US" dirty="0"/>
          </a:p>
        </p:txBody>
      </p:sp>
    </p:spTree>
    <p:extLst>
      <p:ext uri="{BB962C8B-B14F-4D97-AF65-F5344CB8AC3E}">
        <p14:creationId xmlns:p14="http://schemas.microsoft.com/office/powerpoint/2010/main" val="369358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3DC4D-2A9A-48F9-B13B-9B565545BAD9}"/>
              </a:ext>
            </a:extLst>
          </p:cNvPr>
          <p:cNvSpPr>
            <a:spLocks noGrp="1"/>
          </p:cNvSpPr>
          <p:nvPr>
            <p:ph type="body" sz="quarter" idx="15"/>
          </p:nvPr>
        </p:nvSpPr>
        <p:spPr>
          <a:xfrm>
            <a:off x="6938577" y="2411675"/>
            <a:ext cx="4229100" cy="2317054"/>
          </a:xfrm>
        </p:spPr>
        <p:txBody>
          <a:bodyPr/>
          <a:lstStyle/>
          <a:p>
            <a:pPr marL="0" indent="0" algn="ctr">
              <a:buNone/>
            </a:pPr>
            <a:r>
              <a:rPr lang="en-US" sz="5400" dirty="0">
                <a:solidFill>
                  <a:schemeClr val="bg1"/>
                </a:solidFill>
              </a:rPr>
              <a:t>National Delegates</a:t>
            </a:r>
          </a:p>
        </p:txBody>
      </p:sp>
    </p:spTree>
    <p:extLst>
      <p:ext uri="{BB962C8B-B14F-4D97-AF65-F5344CB8AC3E}">
        <p14:creationId xmlns:p14="http://schemas.microsoft.com/office/powerpoint/2010/main" val="271733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91472-7D35-4CFE-A279-03D1283DBA3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latin typeface="+mj-lt"/>
              </a:rPr>
              <a:t>2022– 2024 National Delegates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2EA8D5-4E66-41AB-9AF6-9E68B337BA34}"/>
              </a:ext>
            </a:extLst>
          </p:cNvPr>
          <p:cNvSpPr>
            <a:spLocks noGrp="1"/>
          </p:cNvSpPr>
          <p:nvPr>
            <p:ph sz="quarter" idx="10"/>
          </p:nvPr>
        </p:nvSpPr>
        <p:spPr>
          <a:xfrm>
            <a:off x="572493" y="2071316"/>
            <a:ext cx="6713552" cy="4119172"/>
          </a:xfrm>
        </p:spPr>
        <p:txBody>
          <a:bodyPr vert="horz" lIns="91440" tIns="45720" rIns="91440" bIns="45720" rtlCol="0" anchor="t">
            <a:normAutofit/>
          </a:bodyPr>
          <a:lstStyle/>
          <a:p>
            <a:pPr marL="514350">
              <a:defRPr/>
            </a:pPr>
            <a:r>
              <a:rPr lang="en-US" dirty="0">
                <a:latin typeface="+mn-lt"/>
              </a:rPr>
              <a:t>Currently, GSNEO has 13 National Delegates </a:t>
            </a:r>
          </a:p>
          <a:p>
            <a:pPr marL="285750" indent="0">
              <a:buNone/>
              <a:defRPr/>
            </a:pPr>
            <a:endParaRPr lang="en-US" dirty="0">
              <a:latin typeface="+mn-lt"/>
            </a:endParaRPr>
          </a:p>
          <a:p>
            <a:pPr marL="514350">
              <a:defRPr/>
            </a:pPr>
            <a:r>
              <a:rPr lang="en-US" b="1" dirty="0">
                <a:solidFill>
                  <a:srgbClr val="00AE58"/>
                </a:solidFill>
                <a:latin typeface="+mn-lt"/>
              </a:rPr>
              <a:t>7 of the GSNEO’s 13 (54%) National Delegates are </a:t>
            </a:r>
            <a:r>
              <a:rPr lang="en-US" b="1" dirty="0">
                <a:solidFill>
                  <a:srgbClr val="00AE58"/>
                </a:solidFill>
                <a:effectLst>
                  <a:outerShdw blurRad="38100" dist="38100" dir="2700000" algn="tl">
                    <a:srgbClr val="000000">
                      <a:alpha val="43137"/>
                    </a:srgbClr>
                  </a:outerShdw>
                </a:effectLst>
                <a:latin typeface="+mn-lt"/>
              </a:rPr>
              <a:t>GIRLS!</a:t>
            </a:r>
          </a:p>
          <a:p>
            <a:pPr marL="0" indent="0">
              <a:buNone/>
              <a:defRPr/>
            </a:pPr>
            <a:r>
              <a:rPr lang="en-US" sz="2200" dirty="0">
                <a:latin typeface="+mn-lt"/>
              </a:rPr>
              <a:t>.</a:t>
            </a:r>
          </a:p>
        </p:txBody>
      </p:sp>
      <p:pic>
        <p:nvPicPr>
          <p:cNvPr id="4" name="Picture 3">
            <a:extLst>
              <a:ext uri="{FF2B5EF4-FFF2-40B4-BE49-F238E27FC236}">
                <a16:creationId xmlns:a16="http://schemas.microsoft.com/office/drawing/2014/main" id="{890EC7B4-A11F-0BC2-5778-0911745E49E5}"/>
              </a:ext>
            </a:extLst>
          </p:cNvPr>
          <p:cNvPicPr>
            <a:picLocks noChangeAspect="1"/>
          </p:cNvPicPr>
          <p:nvPr/>
        </p:nvPicPr>
        <p:blipFill rotWithShape="1">
          <a:blip r:embed="rId3"/>
          <a:srcRect l="3263" r="-1" b="-1"/>
          <a:stretch/>
        </p:blipFill>
        <p:spPr>
          <a:xfrm>
            <a:off x="7675658" y="2093976"/>
            <a:ext cx="3941064" cy="4096512"/>
          </a:xfrm>
          <a:prstGeom prst="rect">
            <a:avLst/>
          </a:prstGeom>
        </p:spPr>
      </p:pic>
    </p:spTree>
    <p:extLst>
      <p:ext uri="{BB962C8B-B14F-4D97-AF65-F5344CB8AC3E}">
        <p14:creationId xmlns:p14="http://schemas.microsoft.com/office/powerpoint/2010/main" val="272983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3812-AA45-408E-BD22-75DC9D22DDF3}"/>
              </a:ext>
            </a:extLst>
          </p:cNvPr>
          <p:cNvSpPr>
            <a:spLocks noGrp="1"/>
          </p:cNvSpPr>
          <p:nvPr>
            <p:ph type="title"/>
          </p:nvPr>
        </p:nvSpPr>
        <p:spPr/>
        <p:txBody>
          <a:bodyPr/>
          <a:lstStyle/>
          <a:p>
            <a:r>
              <a:rPr lang="en-US" dirty="0"/>
              <a:t>Welcome and Introductions</a:t>
            </a:r>
          </a:p>
        </p:txBody>
      </p:sp>
      <p:pic>
        <p:nvPicPr>
          <p:cNvPr id="6" name="Picture 5">
            <a:extLst>
              <a:ext uri="{FF2B5EF4-FFF2-40B4-BE49-F238E27FC236}">
                <a16:creationId xmlns:a16="http://schemas.microsoft.com/office/drawing/2014/main" id="{6CB74384-565B-4E68-91CE-8BF907600B74}"/>
              </a:ext>
            </a:extLst>
          </p:cNvPr>
          <p:cNvPicPr>
            <a:picLocks noChangeAspect="1"/>
          </p:cNvPicPr>
          <p:nvPr/>
        </p:nvPicPr>
        <p:blipFill>
          <a:blip r:embed="rId2"/>
          <a:stretch>
            <a:fillRect/>
          </a:stretch>
        </p:blipFill>
        <p:spPr>
          <a:xfrm>
            <a:off x="667500" y="1256955"/>
            <a:ext cx="4000316" cy="2838431"/>
          </a:xfrm>
          <a:prstGeom prst="rect">
            <a:avLst/>
          </a:prstGeom>
        </p:spPr>
      </p:pic>
      <p:sp>
        <p:nvSpPr>
          <p:cNvPr id="4" name="TextBox 3">
            <a:extLst>
              <a:ext uri="{FF2B5EF4-FFF2-40B4-BE49-F238E27FC236}">
                <a16:creationId xmlns:a16="http://schemas.microsoft.com/office/drawing/2014/main" id="{0BDE0FB4-3564-49C0-8D45-46B2C5B67548}"/>
              </a:ext>
            </a:extLst>
          </p:cNvPr>
          <p:cNvSpPr txBox="1"/>
          <p:nvPr/>
        </p:nvSpPr>
        <p:spPr>
          <a:xfrm>
            <a:off x="761731" y="4584483"/>
            <a:ext cx="10737691" cy="1569660"/>
          </a:xfrm>
          <a:prstGeom prst="rect">
            <a:avLst/>
          </a:prstGeom>
          <a:noFill/>
        </p:spPr>
        <p:txBody>
          <a:bodyPr wrap="square" rtlCol="0">
            <a:spAutoFit/>
          </a:bodyPr>
          <a:lstStyle/>
          <a:p>
            <a:r>
              <a:rPr lang="en-US" sz="2400" b="1" u="sng" dirty="0"/>
              <a:t>Let’s Introduce Ourselves</a:t>
            </a:r>
          </a:p>
          <a:p>
            <a:pPr marL="342900" indent="-342900">
              <a:buFont typeface="Arial" panose="020B0604020202020204" pitchFamily="34" charset="0"/>
              <a:buChar char="•"/>
            </a:pPr>
            <a:r>
              <a:rPr lang="en-US" sz="2400" dirty="0"/>
              <a:t>Tell us your name, Service Unit and Girl Scout background</a:t>
            </a:r>
          </a:p>
          <a:p>
            <a:pPr marL="342900" indent="-342900">
              <a:buFont typeface="Arial" panose="020B0604020202020204" pitchFamily="34" charset="0"/>
              <a:buChar char="•"/>
            </a:pPr>
            <a:r>
              <a:rPr lang="en-US" sz="2400" dirty="0"/>
              <a:t>Tell us your favorite Girl Scout memory</a:t>
            </a:r>
          </a:p>
          <a:p>
            <a:pPr marL="342900" indent="-342900">
              <a:buFont typeface="Arial" panose="020B0604020202020204" pitchFamily="34" charset="0"/>
              <a:buChar char="•"/>
            </a:pPr>
            <a:r>
              <a:rPr lang="en-US" sz="2400" dirty="0"/>
              <a:t>And an interesting fact about yourself</a:t>
            </a:r>
          </a:p>
        </p:txBody>
      </p:sp>
    </p:spTree>
    <p:extLst>
      <p:ext uri="{BB962C8B-B14F-4D97-AF65-F5344CB8AC3E}">
        <p14:creationId xmlns:p14="http://schemas.microsoft.com/office/powerpoint/2010/main" val="1063010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1D911-44C3-47B8-871B-32E9C76EE5FC}"/>
              </a:ext>
            </a:extLst>
          </p:cNvPr>
          <p:cNvSpPr>
            <a:spLocks noGrp="1"/>
          </p:cNvSpPr>
          <p:nvPr>
            <p:ph type="title"/>
          </p:nvPr>
        </p:nvSpPr>
        <p:spPr/>
        <p:txBody>
          <a:bodyPr/>
          <a:lstStyle/>
          <a:p>
            <a:r>
              <a:rPr lang="en-US" dirty="0"/>
              <a:t>National Delegate Major Responsibilities</a:t>
            </a:r>
          </a:p>
        </p:txBody>
      </p:sp>
      <p:sp>
        <p:nvSpPr>
          <p:cNvPr id="3" name="Content Placeholder 2">
            <a:extLst>
              <a:ext uri="{FF2B5EF4-FFF2-40B4-BE49-F238E27FC236}">
                <a16:creationId xmlns:a16="http://schemas.microsoft.com/office/drawing/2014/main" id="{B2E3737F-51E3-4BEE-BAAB-3B99CC136DFC}"/>
              </a:ext>
            </a:extLst>
          </p:cNvPr>
          <p:cNvSpPr>
            <a:spLocks noGrp="1"/>
          </p:cNvSpPr>
          <p:nvPr>
            <p:ph sz="quarter" idx="10"/>
          </p:nvPr>
        </p:nvSpPr>
        <p:spPr/>
        <p:txBody>
          <a:bodyPr/>
          <a:lstStyle/>
          <a:p>
            <a:pPr marL="514350" indent="-457200">
              <a:spcBef>
                <a:spcPts val="0"/>
              </a:spcBef>
              <a:defRPr/>
            </a:pPr>
            <a:r>
              <a:rPr lang="en-US" dirty="0">
                <a:latin typeface="Arial" panose="020B0604020202020204" pitchFamily="34" charset="0"/>
                <a:cs typeface="Arial" panose="020B0604020202020204" pitchFamily="34" charset="0"/>
              </a:rPr>
              <a:t>Participate in council and/or board meetings, and participate in council forums and focus groups, as requested. </a:t>
            </a:r>
          </a:p>
          <a:p>
            <a:pPr marL="514350" indent="-457200">
              <a:spcBef>
                <a:spcPts val="0"/>
              </a:spcBef>
              <a:defRPr/>
            </a:pPr>
            <a:r>
              <a:rPr lang="en-US" dirty="0">
                <a:latin typeface="Arial" panose="020B0604020202020204" pitchFamily="34" charset="0"/>
                <a:cs typeface="Arial" panose="020B0604020202020204" pitchFamily="34" charset="0"/>
              </a:rPr>
              <a:t>Obtain a broad array of the opinions of adult members and Girl Scout Seniors and Ambassadors from all parts of the council.</a:t>
            </a:r>
          </a:p>
          <a:p>
            <a:pPr marL="514350" indent="-457200">
              <a:spcBef>
                <a:spcPts val="0"/>
              </a:spcBef>
              <a:defRPr/>
            </a:pPr>
            <a:r>
              <a:rPr lang="en-US" dirty="0">
                <a:latin typeface="Arial" panose="020B0604020202020204" pitchFamily="34" charset="0"/>
                <a:cs typeface="Arial" panose="020B0604020202020204" pitchFamily="34" charset="0"/>
              </a:rPr>
              <a:t>Participate in teleconferences for voting members, sponsored by the GSUSA.   </a:t>
            </a:r>
          </a:p>
          <a:p>
            <a:pPr marL="514350" indent="-457200">
              <a:spcBef>
                <a:spcPts val="0"/>
              </a:spcBef>
              <a:defRPr/>
            </a:pPr>
            <a:r>
              <a:rPr lang="en-US" dirty="0">
                <a:latin typeface="Arial" panose="020B0604020202020204" pitchFamily="34" charset="0"/>
                <a:cs typeface="Arial" panose="020B0604020202020204" pitchFamily="34" charset="0"/>
              </a:rPr>
              <a:t>Engage in opportunities to discuss, learn, and share ideas across the Movement.  </a:t>
            </a:r>
          </a:p>
          <a:p>
            <a:pPr marL="514350" indent="-457200">
              <a:spcBef>
                <a:spcPts val="0"/>
              </a:spcBef>
              <a:defRPr/>
            </a:pPr>
            <a:r>
              <a:rPr lang="en-US" dirty="0">
                <a:latin typeface="Arial" panose="020B0604020202020204" pitchFamily="34" charset="0"/>
                <a:cs typeface="Arial" panose="020B0604020202020204" pitchFamily="34" charset="0"/>
              </a:rPr>
              <a:t>Be familiar with the contents of the current Blue Book of Basic Documents. </a:t>
            </a:r>
          </a:p>
          <a:p>
            <a:pPr marL="514350" indent="-457200">
              <a:spcBef>
                <a:spcPts val="0"/>
              </a:spcBef>
              <a:defRPr/>
            </a:pPr>
            <a:r>
              <a:rPr lang="en-US" dirty="0">
                <a:latin typeface="Arial" panose="020B0604020202020204" pitchFamily="34" charset="0"/>
                <a:cs typeface="Arial" panose="020B0604020202020204" pitchFamily="34" charset="0"/>
              </a:rPr>
              <a:t>Have a basic understanding of parliamentary procedure and Robert’s Rules of Order Newly Revised. </a:t>
            </a:r>
          </a:p>
          <a:p>
            <a:endParaRPr lang="en-US" dirty="0"/>
          </a:p>
        </p:txBody>
      </p:sp>
    </p:spTree>
    <p:extLst>
      <p:ext uri="{BB962C8B-B14F-4D97-AF65-F5344CB8AC3E}">
        <p14:creationId xmlns:p14="http://schemas.microsoft.com/office/powerpoint/2010/main" val="2512293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01D8-9DFE-4DB0-A1A2-71030DABCCEB}"/>
              </a:ext>
            </a:extLst>
          </p:cNvPr>
          <p:cNvSpPr>
            <a:spLocks noGrp="1"/>
          </p:cNvSpPr>
          <p:nvPr>
            <p:ph type="title"/>
          </p:nvPr>
        </p:nvSpPr>
        <p:spPr/>
        <p:txBody>
          <a:bodyPr/>
          <a:lstStyle/>
          <a:p>
            <a:r>
              <a:rPr lang="en-US" dirty="0"/>
              <a:t>National Delegate Major Responsibilities</a:t>
            </a:r>
          </a:p>
        </p:txBody>
      </p:sp>
      <p:sp>
        <p:nvSpPr>
          <p:cNvPr id="3" name="Content Placeholder 2">
            <a:extLst>
              <a:ext uri="{FF2B5EF4-FFF2-40B4-BE49-F238E27FC236}">
                <a16:creationId xmlns:a16="http://schemas.microsoft.com/office/drawing/2014/main" id="{65A00879-3064-49E8-AEE9-5F1D89B47BAA}"/>
              </a:ext>
            </a:extLst>
          </p:cNvPr>
          <p:cNvSpPr>
            <a:spLocks noGrp="1"/>
          </p:cNvSpPr>
          <p:nvPr>
            <p:ph sz="quarter" idx="10"/>
          </p:nvPr>
        </p:nvSpPr>
        <p:spPr>
          <a:xfrm>
            <a:off x="178646" y="932155"/>
            <a:ext cx="11903861" cy="5463173"/>
          </a:xfrm>
        </p:spPr>
        <p:txBody>
          <a:bodyPr/>
          <a:lstStyle/>
          <a:p>
            <a:pPr marL="57150" indent="0">
              <a:lnSpc>
                <a:spcPct val="120000"/>
              </a:lnSpc>
              <a:spcBef>
                <a:spcPts val="0"/>
              </a:spcBef>
              <a:buNone/>
              <a:defRPr/>
            </a:pPr>
            <a:r>
              <a:rPr lang="en-US" sz="2400" b="1" dirty="0">
                <a:latin typeface="Arial" panose="020B0604020202020204" pitchFamily="34" charset="0"/>
                <a:cs typeface="Arial" panose="020B0604020202020204" pitchFamily="34" charset="0"/>
              </a:rPr>
              <a:t>While attending the National Council Session and any additional special sessions of the National Council each National Delegate is responsible for:</a:t>
            </a:r>
          </a:p>
          <a:p>
            <a:pPr marL="400050" indent="-342900">
              <a:lnSpc>
                <a:spcPct val="120000"/>
              </a:lnSpc>
              <a:spcBef>
                <a:spcPts val="0"/>
              </a:spcBef>
              <a:defRPr/>
            </a:pPr>
            <a:r>
              <a:rPr lang="en-US" sz="2400" dirty="0">
                <a:latin typeface="Arial" panose="020B0604020202020204" pitchFamily="34" charset="0"/>
                <a:cs typeface="Arial" panose="020B0604020202020204" pitchFamily="34" charset="0"/>
              </a:rPr>
              <a:t>Attending all business meetings and participating in the proceedings. </a:t>
            </a:r>
          </a:p>
          <a:p>
            <a:pPr marL="400050" indent="-342900" defTabSz="171450">
              <a:lnSpc>
                <a:spcPct val="120000"/>
              </a:lnSpc>
              <a:spcBef>
                <a:spcPts val="0"/>
              </a:spcBef>
              <a:defRPr/>
            </a:pPr>
            <a:r>
              <a:rPr lang="en-US" sz="2400" dirty="0">
                <a:latin typeface="Arial" panose="020B0604020202020204" pitchFamily="34" charset="0"/>
                <a:cs typeface="Arial" panose="020B0604020202020204" pitchFamily="34" charset="0"/>
              </a:rPr>
              <a:t>Being fully prepared to participate in discussion and vote on all business items. </a:t>
            </a:r>
          </a:p>
          <a:p>
            <a:pPr marL="400050" indent="-342900" defTabSz="171450">
              <a:lnSpc>
                <a:spcPct val="120000"/>
              </a:lnSpc>
              <a:spcBef>
                <a:spcPts val="0"/>
              </a:spcBef>
              <a:defRPr/>
            </a:pPr>
            <a:r>
              <a:rPr lang="en-US" sz="2400" dirty="0">
                <a:latin typeface="Arial" panose="020B0604020202020204" pitchFamily="34" charset="0"/>
                <a:cs typeface="Arial" panose="020B0604020202020204" pitchFamily="34" charset="0"/>
              </a:rPr>
              <a:t>Elect the National Board of Directors, the officers of the National Board of Directors, and the members of the National Board Development Committee. </a:t>
            </a:r>
          </a:p>
          <a:p>
            <a:pPr marL="400050" indent="-342900" defTabSz="171450">
              <a:lnSpc>
                <a:spcPct val="120000"/>
              </a:lnSpc>
              <a:spcBef>
                <a:spcPts val="0"/>
              </a:spcBef>
              <a:defRPr/>
            </a:pPr>
            <a:r>
              <a:rPr lang="en-US" sz="2400" dirty="0">
                <a:latin typeface="Arial" panose="020B0604020202020204" pitchFamily="34" charset="0"/>
                <a:cs typeface="Arial" panose="020B0604020202020204" pitchFamily="34" charset="0"/>
              </a:rPr>
              <a:t>Determine general lines of policy of the Girl Scout Movement and program by considering and acting upon proposals directed toward the fostering and improvement of Girl Scouting, receiving and acting upon reports from the National Board of Directors, and giving guidance to the National Board upon general lines of direction of the Movement and program. </a:t>
            </a:r>
          </a:p>
          <a:p>
            <a:endParaRPr lang="en-US" dirty="0"/>
          </a:p>
        </p:txBody>
      </p:sp>
    </p:spTree>
    <p:extLst>
      <p:ext uri="{BB962C8B-B14F-4D97-AF65-F5344CB8AC3E}">
        <p14:creationId xmlns:p14="http://schemas.microsoft.com/office/powerpoint/2010/main" val="1708736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7BF0-BE0C-4A6F-B486-7C2F2C3CDFA7}"/>
              </a:ext>
            </a:extLst>
          </p:cNvPr>
          <p:cNvSpPr>
            <a:spLocks noGrp="1"/>
          </p:cNvSpPr>
          <p:nvPr>
            <p:ph type="title"/>
          </p:nvPr>
        </p:nvSpPr>
        <p:spPr/>
        <p:txBody>
          <a:bodyPr/>
          <a:lstStyle/>
          <a:p>
            <a:r>
              <a:rPr lang="en-US" dirty="0"/>
              <a:t>National Delegate Major Responsibilities</a:t>
            </a:r>
          </a:p>
        </p:txBody>
      </p:sp>
      <p:sp>
        <p:nvSpPr>
          <p:cNvPr id="3" name="Content Placeholder 2">
            <a:extLst>
              <a:ext uri="{FF2B5EF4-FFF2-40B4-BE49-F238E27FC236}">
                <a16:creationId xmlns:a16="http://schemas.microsoft.com/office/drawing/2014/main" id="{0E702FCC-0A69-4EF8-871C-575F51BCEE85}"/>
              </a:ext>
            </a:extLst>
          </p:cNvPr>
          <p:cNvSpPr>
            <a:spLocks noGrp="1"/>
          </p:cNvSpPr>
          <p:nvPr>
            <p:ph sz="quarter" idx="10"/>
          </p:nvPr>
        </p:nvSpPr>
        <p:spPr/>
        <p:txBody>
          <a:bodyPr/>
          <a:lstStyle/>
          <a:p>
            <a:pPr marL="742950" indent="-685800" defTabSz="171450">
              <a:lnSpc>
                <a:spcPct val="120000"/>
              </a:lnSpc>
              <a:spcBef>
                <a:spcPts val="0"/>
              </a:spcBef>
              <a:defRPr/>
            </a:pPr>
            <a:r>
              <a:rPr lang="en-US" sz="2400" dirty="0">
                <a:latin typeface="Arial" panose="020B0604020202020204" pitchFamily="34" charset="0"/>
                <a:cs typeface="Arial" panose="020B0604020202020204" pitchFamily="34" charset="0"/>
              </a:rPr>
              <a:t>Participate in votes to amend or revise the Constitution and/or the Bylaws of GSUSA.  </a:t>
            </a:r>
          </a:p>
          <a:p>
            <a:pPr marL="742950" indent="-685800" defTabSz="171450">
              <a:lnSpc>
                <a:spcPct val="120000"/>
              </a:lnSpc>
              <a:spcBef>
                <a:spcPts val="0"/>
              </a:spcBef>
              <a:defRPr/>
            </a:pPr>
            <a:r>
              <a:rPr lang="en-US" sz="2400" dirty="0">
                <a:latin typeface="Arial" panose="020B0604020202020204" pitchFamily="34" charset="0"/>
                <a:cs typeface="Arial" panose="020B0604020202020204" pitchFamily="34" charset="0"/>
              </a:rPr>
              <a:t>Participate in the establishment of requirements for certificates of membership, local council charters, and all other credentials. </a:t>
            </a:r>
          </a:p>
          <a:p>
            <a:pPr marL="742950" indent="-685800" defTabSz="171450">
              <a:lnSpc>
                <a:spcPct val="120000"/>
              </a:lnSpc>
              <a:spcBef>
                <a:spcPts val="0"/>
              </a:spcBef>
              <a:defRPr/>
            </a:pPr>
            <a:r>
              <a:rPr lang="en-US" sz="2400" dirty="0">
                <a:latin typeface="Arial" panose="020B0604020202020204" pitchFamily="34" charset="0"/>
                <a:cs typeface="Arial" panose="020B0604020202020204" pitchFamily="34" charset="0"/>
              </a:rPr>
              <a:t>Submit proposals to the National Council to improve the quality of Girl Scouting, in accordance with the submittal guidelines reflected in Article VI of the Constitution of GSUSA.  </a:t>
            </a:r>
          </a:p>
          <a:p>
            <a:pPr marL="742950" indent="-685800" defTabSz="171450">
              <a:lnSpc>
                <a:spcPct val="120000"/>
              </a:lnSpc>
              <a:spcBef>
                <a:spcPts val="0"/>
              </a:spcBef>
              <a:defRPr/>
            </a:pPr>
            <a:r>
              <a:rPr lang="en-US" sz="2400" dirty="0">
                <a:latin typeface="Arial" panose="020B0604020202020204" pitchFamily="34" charset="0"/>
                <a:cs typeface="Arial" panose="020B0604020202020204" pitchFamily="34" charset="0"/>
              </a:rPr>
              <a:t>Participate in all other action requiring a National Council membership vote.</a:t>
            </a:r>
          </a:p>
          <a:p>
            <a:pPr marL="742950" indent="-685800" defTabSz="171450">
              <a:lnSpc>
                <a:spcPct val="120000"/>
              </a:lnSpc>
              <a:spcBef>
                <a:spcPts val="0"/>
              </a:spcBef>
              <a:defRPr/>
            </a:pPr>
            <a:r>
              <a:rPr lang="en-US" sz="2400" dirty="0">
                <a:latin typeface="Arial" panose="020B0604020202020204" pitchFamily="34" charset="0"/>
                <a:cs typeface="Arial" panose="020B0604020202020204" pitchFamily="34" charset="0"/>
              </a:rPr>
              <a:t>Wear official Girl Scout uniform during all Convention sessions.   </a:t>
            </a:r>
          </a:p>
          <a:p>
            <a:endParaRPr lang="en-US" dirty="0"/>
          </a:p>
        </p:txBody>
      </p:sp>
    </p:spTree>
    <p:extLst>
      <p:ext uri="{BB962C8B-B14F-4D97-AF65-F5344CB8AC3E}">
        <p14:creationId xmlns:p14="http://schemas.microsoft.com/office/powerpoint/2010/main" val="341684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E6DC-1F96-45C8-8D7F-45D8B94130A0}"/>
              </a:ext>
            </a:extLst>
          </p:cNvPr>
          <p:cNvSpPr>
            <a:spLocks noGrp="1"/>
          </p:cNvSpPr>
          <p:nvPr>
            <p:ph type="title"/>
          </p:nvPr>
        </p:nvSpPr>
        <p:spPr/>
        <p:txBody>
          <a:bodyPr/>
          <a:lstStyle/>
          <a:p>
            <a:r>
              <a:rPr lang="en-US" dirty="0"/>
              <a:t>National Delegate Major Responsibilities</a:t>
            </a:r>
          </a:p>
        </p:txBody>
      </p:sp>
      <p:sp>
        <p:nvSpPr>
          <p:cNvPr id="3" name="Content Placeholder 2">
            <a:extLst>
              <a:ext uri="{FF2B5EF4-FFF2-40B4-BE49-F238E27FC236}">
                <a16:creationId xmlns:a16="http://schemas.microsoft.com/office/drawing/2014/main" id="{8B202A09-23F2-4AE5-9A15-18D74132209B}"/>
              </a:ext>
            </a:extLst>
          </p:cNvPr>
          <p:cNvSpPr>
            <a:spLocks noGrp="1"/>
          </p:cNvSpPr>
          <p:nvPr>
            <p:ph sz="quarter" idx="10"/>
          </p:nvPr>
        </p:nvSpPr>
        <p:spPr/>
        <p:txBody>
          <a:bodyPr/>
          <a:lstStyle/>
          <a:p>
            <a:pPr marL="57150" indent="0">
              <a:buNone/>
              <a:defRPr/>
            </a:pPr>
            <a:r>
              <a:rPr lang="en-US" sz="2400" b="1" dirty="0">
                <a:latin typeface="Arial" panose="020B0604020202020204" pitchFamily="34" charset="0"/>
                <a:cs typeface="Arial" panose="020B0604020202020204" pitchFamily="34" charset="0"/>
              </a:rPr>
              <a:t>Upon </a:t>
            </a:r>
            <a:r>
              <a:rPr lang="en-US" sz="2400" b="1" u="sng" dirty="0">
                <a:latin typeface="Arial" panose="020B0604020202020204" pitchFamily="34" charset="0"/>
                <a:cs typeface="Arial" panose="020B0604020202020204" pitchFamily="34" charset="0"/>
              </a:rPr>
              <a:t>returning</a:t>
            </a:r>
            <a:r>
              <a:rPr lang="en-US" sz="2400" b="1" dirty="0">
                <a:latin typeface="Arial" panose="020B0604020202020204" pitchFamily="34" charset="0"/>
                <a:cs typeface="Arial" panose="020B0604020202020204" pitchFamily="34" charset="0"/>
              </a:rPr>
              <a:t> from the National Council Session, each National Council voting member/delegate is prepared to: </a:t>
            </a:r>
          </a:p>
          <a:p>
            <a:pPr>
              <a:defRPr/>
            </a:pPr>
            <a:r>
              <a:rPr lang="en-US" sz="2400" dirty="0">
                <a:latin typeface="Arial" panose="020B0604020202020204" pitchFamily="34" charset="0"/>
                <a:cs typeface="Arial" panose="020B0604020202020204" pitchFamily="34" charset="0"/>
              </a:rPr>
              <a:t>Report on National Council decisions and the reasons for such decisions at the council’s annual meeting, to the council board of directors, and the council’s constituency (if requested by council Board Chair and CEO) on the National Council decisions and the reasons for such decisions. </a:t>
            </a:r>
          </a:p>
          <a:p>
            <a:pPr indent="-285750">
              <a:defRPr/>
            </a:pPr>
            <a:r>
              <a:rPr lang="en-US" sz="2400" dirty="0">
                <a:latin typeface="Arial" panose="020B0604020202020204" pitchFamily="34" charset="0"/>
                <a:cs typeface="Arial" panose="020B0604020202020204" pitchFamily="34" charset="0"/>
              </a:rPr>
              <a:t>Share insights on information gained at the National Council Session, if requested. </a:t>
            </a:r>
          </a:p>
          <a:p>
            <a:pPr indent="-285750">
              <a:defRPr/>
            </a:pPr>
            <a:r>
              <a:rPr lang="en-US" sz="2400" dirty="0">
                <a:latin typeface="Arial" panose="020B0604020202020204" pitchFamily="34" charset="0"/>
                <a:cs typeface="Arial" panose="020B0604020202020204" pitchFamily="34" charset="0"/>
              </a:rPr>
              <a:t>Assist the council as it prepares to participate in the next National Council Session, if requested.  </a:t>
            </a:r>
          </a:p>
          <a:p>
            <a:pPr indent="-285750">
              <a:defRPr/>
            </a:pPr>
            <a:r>
              <a:rPr lang="en-US" sz="2400" dirty="0">
                <a:latin typeface="Arial" panose="020B0604020202020204" pitchFamily="34" charset="0"/>
                <a:cs typeface="Arial" panose="020B0604020202020204" pitchFamily="34" charset="0"/>
              </a:rPr>
              <a:t>Participate in teleconferences and other opportunities for voting members/delegates.  </a:t>
            </a:r>
          </a:p>
          <a:p>
            <a:endParaRPr lang="en-US" dirty="0"/>
          </a:p>
        </p:txBody>
      </p:sp>
    </p:spTree>
    <p:extLst>
      <p:ext uri="{BB962C8B-B14F-4D97-AF65-F5344CB8AC3E}">
        <p14:creationId xmlns:p14="http://schemas.microsoft.com/office/powerpoint/2010/main" val="2809974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939E31-DBAE-4F10-9B8D-8EED486AC7A8}"/>
              </a:ext>
            </a:extLst>
          </p:cNvPr>
          <p:cNvSpPr>
            <a:spLocks noGrp="1"/>
          </p:cNvSpPr>
          <p:nvPr>
            <p:ph type="body" sz="quarter" idx="15"/>
          </p:nvPr>
        </p:nvSpPr>
        <p:spPr>
          <a:xfrm>
            <a:off x="6474028" y="209752"/>
            <a:ext cx="5334000" cy="5845992"/>
          </a:xfrm>
        </p:spPr>
        <p:txBody>
          <a:bodyPr/>
          <a:lstStyle/>
          <a:p>
            <a:pPr marL="0" indent="0" algn="ctr">
              <a:buNone/>
            </a:pPr>
            <a:r>
              <a:rPr lang="en-US" sz="2800" b="1" dirty="0">
                <a:solidFill>
                  <a:schemeClr val="bg1"/>
                </a:solidFill>
              </a:rPr>
              <a:t>GSNEO Annual Meeting of the General Assembly </a:t>
            </a:r>
            <a:br>
              <a:rPr lang="en-US" sz="2800" b="1" dirty="0">
                <a:solidFill>
                  <a:schemeClr val="bg1"/>
                </a:solidFill>
              </a:rPr>
            </a:br>
            <a:endParaRPr lang="en-US" sz="2800" b="1" dirty="0">
              <a:solidFill>
                <a:schemeClr val="bg1"/>
              </a:solidFill>
            </a:endParaRPr>
          </a:p>
          <a:p>
            <a:pPr marL="0" indent="0" algn="ctr">
              <a:buNone/>
            </a:pPr>
            <a:r>
              <a:rPr lang="en-US" sz="2800" b="1" dirty="0">
                <a:solidFill>
                  <a:schemeClr val="bg1"/>
                </a:solidFill>
              </a:rPr>
              <a:t>Hybrid</a:t>
            </a:r>
          </a:p>
          <a:p>
            <a:pPr marL="0" indent="0" algn="ctr">
              <a:buNone/>
            </a:pPr>
            <a:r>
              <a:rPr lang="en-US" sz="2800" b="1" dirty="0">
                <a:solidFill>
                  <a:schemeClr val="bg1"/>
                </a:solidFill>
              </a:rPr>
              <a:t>Virtual Link for Hybrid option will be available soon!</a:t>
            </a:r>
          </a:p>
          <a:p>
            <a:pPr marL="0" indent="0" algn="ctr">
              <a:buNone/>
            </a:pPr>
            <a:endParaRPr lang="en-US" sz="2800" b="1" dirty="0">
              <a:solidFill>
                <a:schemeClr val="bg1"/>
              </a:solidFill>
            </a:endParaRPr>
          </a:p>
          <a:p>
            <a:pPr marL="0" indent="0" algn="ctr">
              <a:buNone/>
            </a:pPr>
            <a:r>
              <a:rPr lang="en-US" sz="2800" b="1" u="sng" dirty="0">
                <a:solidFill>
                  <a:schemeClr val="bg1"/>
                </a:solidFill>
              </a:rPr>
              <a:t>Location</a:t>
            </a:r>
            <a:r>
              <a:rPr lang="en-US" sz="2800" b="1" dirty="0">
                <a:solidFill>
                  <a:schemeClr val="bg1"/>
                </a:solidFill>
              </a:rPr>
              <a:t>:</a:t>
            </a:r>
            <a:br>
              <a:rPr lang="en-US" sz="2800" b="1" dirty="0">
                <a:solidFill>
                  <a:schemeClr val="bg1"/>
                </a:solidFill>
              </a:rPr>
            </a:br>
            <a:r>
              <a:rPr lang="en-US" sz="2800" b="1" dirty="0">
                <a:solidFill>
                  <a:schemeClr val="bg1"/>
                </a:solidFill>
              </a:rPr>
              <a:t>Sherwood Forest Event Center</a:t>
            </a:r>
          </a:p>
          <a:p>
            <a:pPr marL="0" indent="0" algn="ctr">
              <a:buNone/>
            </a:pPr>
            <a:r>
              <a:rPr lang="en-US" sz="2800" b="1" dirty="0">
                <a:solidFill>
                  <a:schemeClr val="bg1"/>
                </a:solidFill>
              </a:rPr>
              <a:t>Valley View, Ohio</a:t>
            </a:r>
          </a:p>
          <a:p>
            <a:pPr marL="0" indent="0" algn="ctr">
              <a:buNone/>
            </a:pPr>
            <a:endParaRPr lang="en-US" sz="2400" b="1" dirty="0">
              <a:solidFill>
                <a:schemeClr val="bg1"/>
              </a:solidFill>
            </a:endParaRPr>
          </a:p>
          <a:p>
            <a:pPr marL="0" indent="0" algn="ctr">
              <a:buNone/>
            </a:pPr>
            <a:r>
              <a:rPr lang="en-US" sz="2800" b="1" dirty="0">
                <a:solidFill>
                  <a:schemeClr val="bg1"/>
                </a:solidFill>
              </a:rPr>
              <a:t>Saturday, April 13, 2024</a:t>
            </a:r>
          </a:p>
          <a:p>
            <a:pPr marL="0" indent="0" algn="ctr">
              <a:buNone/>
            </a:pPr>
            <a:endParaRPr lang="en-US" sz="2800" b="1" dirty="0">
              <a:solidFill>
                <a:schemeClr val="bg1"/>
              </a:solidFill>
            </a:endParaRPr>
          </a:p>
          <a:p>
            <a:pPr marL="0" indent="0" algn="ctr">
              <a:buNone/>
            </a:pPr>
            <a:r>
              <a:rPr lang="en-US" sz="2800" b="1" dirty="0">
                <a:solidFill>
                  <a:schemeClr val="bg1"/>
                </a:solidFill>
              </a:rPr>
              <a:t>Review your </a:t>
            </a:r>
            <a:r>
              <a:rPr lang="en-US" sz="2800" b="1" u="sng" dirty="0">
                <a:solidFill>
                  <a:schemeClr val="bg1"/>
                </a:solidFill>
              </a:rPr>
              <a:t>Call to Meeting </a:t>
            </a:r>
            <a:r>
              <a:rPr lang="en-US" sz="2800" b="1" dirty="0">
                <a:solidFill>
                  <a:schemeClr val="bg1"/>
                </a:solidFill>
              </a:rPr>
              <a:t>for complete details.</a:t>
            </a:r>
          </a:p>
          <a:p>
            <a:pPr marL="0" marR="0" indent="0">
              <a:spcBef>
                <a:spcPts val="0"/>
              </a:spcBef>
              <a:spcAft>
                <a:spcPts val="0"/>
              </a:spcAft>
              <a:buNone/>
            </a:pPr>
            <a:endParaRPr lang="en-US" sz="2800" b="1" u="sng" dirty="0">
              <a:solidFill>
                <a:schemeClr val="accent1">
                  <a:lumMod val="75000"/>
                </a:schemeClr>
              </a:solidFill>
              <a:latin typeface="Palatino Linotype"/>
              <a:ea typeface="Calibri" panose="020F0502020204030204" pitchFamily="34" charset="0"/>
            </a:endParaRPr>
          </a:p>
          <a:p>
            <a:pPr marL="0" indent="0" algn="ctr">
              <a:buNone/>
            </a:pPr>
            <a:endParaRPr lang="en-US" sz="2800" b="1" dirty="0">
              <a:solidFill>
                <a:schemeClr val="bg1"/>
              </a:solidFill>
            </a:endParaRPr>
          </a:p>
        </p:txBody>
      </p:sp>
    </p:spTree>
    <p:extLst>
      <p:ext uri="{BB962C8B-B14F-4D97-AF65-F5344CB8AC3E}">
        <p14:creationId xmlns:p14="http://schemas.microsoft.com/office/powerpoint/2010/main" val="2783460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881D-1A42-B109-E83F-BE287CCAFF19}"/>
              </a:ext>
            </a:extLst>
          </p:cNvPr>
          <p:cNvSpPr>
            <a:spLocks noGrp="1"/>
          </p:cNvSpPr>
          <p:nvPr>
            <p:ph type="title"/>
          </p:nvPr>
        </p:nvSpPr>
        <p:spPr/>
        <p:txBody>
          <a:bodyPr lIns="91440" tIns="45720" rIns="91440" bIns="45720" anchor="t"/>
          <a:lstStyle/>
          <a:p>
            <a:r>
              <a:rPr lang="en-US">
                <a:solidFill>
                  <a:srgbClr val="000000"/>
                </a:solidFill>
                <a:latin typeface="Palatino Linotype"/>
              </a:rPr>
              <a:t>Annual Meeting of the General Assembly</a:t>
            </a:r>
          </a:p>
        </p:txBody>
      </p:sp>
      <p:sp>
        <p:nvSpPr>
          <p:cNvPr id="3" name="Content Placeholder 2">
            <a:extLst>
              <a:ext uri="{FF2B5EF4-FFF2-40B4-BE49-F238E27FC236}">
                <a16:creationId xmlns:a16="http://schemas.microsoft.com/office/drawing/2014/main" id="{0C679A6D-3832-EFB6-A5EC-9A89CF38330E}"/>
              </a:ext>
            </a:extLst>
          </p:cNvPr>
          <p:cNvSpPr>
            <a:spLocks noGrp="1"/>
          </p:cNvSpPr>
          <p:nvPr>
            <p:ph sz="quarter" idx="10"/>
          </p:nvPr>
        </p:nvSpPr>
        <p:spPr>
          <a:xfrm>
            <a:off x="178646" y="932155"/>
            <a:ext cx="11903861" cy="5463173"/>
          </a:xfrm>
        </p:spPr>
        <p:txBody>
          <a:bodyPr lIns="91440" tIns="45720" rIns="91440" bIns="45720" anchor="t"/>
          <a:lstStyle/>
          <a:p>
            <a:pPr marL="0" indent="0" algn="ctr">
              <a:spcBef>
                <a:spcPts val="0"/>
              </a:spcBef>
              <a:buNone/>
            </a:pPr>
            <a:r>
              <a:rPr lang="en-US" b="1" dirty="0">
                <a:solidFill>
                  <a:srgbClr val="000000"/>
                </a:solidFill>
                <a:effectLst/>
                <a:latin typeface="Palatino Linotype"/>
                <a:ea typeface="Calibri" panose="020F0502020204030204" pitchFamily="34" charset="0"/>
              </a:rPr>
              <a:t>Saturday, April 13, 2024</a:t>
            </a:r>
            <a:endParaRPr lang="en-US" dirty="0">
              <a:solidFill>
                <a:srgbClr val="000000"/>
              </a:solidFill>
              <a:effectLst/>
              <a:latin typeface="Palatino Linotype"/>
              <a:ea typeface="Calibri" panose="020F0502020204030204" pitchFamily="34" charset="0"/>
            </a:endParaRPr>
          </a:p>
          <a:p>
            <a:pPr marL="0" marR="0" indent="0" algn="ctr">
              <a:spcBef>
                <a:spcPts val="0"/>
              </a:spcBef>
              <a:spcAft>
                <a:spcPts val="0"/>
              </a:spcAft>
              <a:buNone/>
            </a:pPr>
            <a:endParaRPr lang="en-US" sz="1100" b="1" u="sng" dirty="0">
              <a:solidFill>
                <a:srgbClr val="000000"/>
              </a:solidFill>
              <a:latin typeface="Palatino Linotype"/>
              <a:ea typeface="Calibri" panose="020F0502020204030204" pitchFamily="34" charset="0"/>
            </a:endParaRPr>
          </a:p>
          <a:p>
            <a:pPr marL="0" marR="0" indent="0" algn="ctr">
              <a:spcBef>
                <a:spcPts val="0"/>
              </a:spcBef>
              <a:spcAft>
                <a:spcPts val="0"/>
              </a:spcAft>
              <a:buNone/>
            </a:pPr>
            <a:r>
              <a:rPr lang="en-US" sz="2400" b="1" u="sng" dirty="0">
                <a:solidFill>
                  <a:srgbClr val="000000"/>
                </a:solidFill>
                <a:effectLst/>
                <a:latin typeface="Palatino Linotype"/>
                <a:ea typeface="Calibri" panose="020F0502020204030204" pitchFamily="34" charset="0"/>
              </a:rPr>
              <a:t>Annual Meeting of the General Assembly Schedule</a:t>
            </a:r>
            <a:endParaRPr lang="en-US" sz="2400" dirty="0">
              <a:solidFill>
                <a:srgbClr val="000000"/>
              </a:solidFill>
              <a:effectLst/>
              <a:latin typeface="Palatino Linotype"/>
              <a:ea typeface="Calibri" panose="020F0502020204030204" pitchFamily="34" charset="0"/>
            </a:endParaRPr>
          </a:p>
          <a:p>
            <a:pPr marL="0" indent="0" algn="ctr">
              <a:spcBef>
                <a:spcPts val="0"/>
              </a:spcBef>
              <a:buNone/>
            </a:pPr>
            <a:r>
              <a:rPr lang="en-US" sz="2400" b="1" dirty="0">
                <a:solidFill>
                  <a:srgbClr val="00AE58"/>
                </a:solidFill>
                <a:effectLst/>
                <a:latin typeface="Palatino Linotype"/>
                <a:ea typeface="Calibri" panose="020F0502020204030204" pitchFamily="34" charset="0"/>
              </a:rPr>
              <a:t>              Location: Sherwood Forest Event Center,</a:t>
            </a:r>
            <a:r>
              <a:rPr lang="en-US" sz="2400" b="1" dirty="0">
                <a:solidFill>
                  <a:srgbClr val="00AE58"/>
                </a:solidFill>
                <a:latin typeface="Palatino Linotype"/>
                <a:ea typeface="Calibri" panose="020F0502020204030204" pitchFamily="34" charset="0"/>
              </a:rPr>
              <a:t> </a:t>
            </a:r>
            <a:endParaRPr lang="en-US" sz="2400" dirty="0">
              <a:solidFill>
                <a:srgbClr val="00AE58"/>
              </a:solidFill>
              <a:latin typeface="Palatino Linotype"/>
              <a:ea typeface="Calibri" panose="020F0502020204030204" pitchFamily="34" charset="0"/>
            </a:endParaRPr>
          </a:p>
          <a:p>
            <a:pPr marL="0" marR="0" indent="0" algn="ctr">
              <a:spcBef>
                <a:spcPts val="0"/>
              </a:spcBef>
              <a:spcAft>
                <a:spcPts val="0"/>
              </a:spcAft>
              <a:buNone/>
            </a:pPr>
            <a:r>
              <a:rPr lang="en-US" sz="2400" b="1" dirty="0">
                <a:solidFill>
                  <a:srgbClr val="00AE58"/>
                </a:solidFill>
                <a:effectLst/>
                <a:latin typeface="Palatino Linotype"/>
                <a:ea typeface="Calibri" panose="020F0502020204030204" pitchFamily="34" charset="0"/>
              </a:rPr>
              <a:t>12900 Tinkers Creek Rd, Valley View, Ohio</a:t>
            </a:r>
            <a:endParaRPr lang="en-US" sz="2400" dirty="0">
              <a:solidFill>
                <a:srgbClr val="00AE58"/>
              </a:solidFill>
              <a:effectLst/>
              <a:latin typeface="Palatino Linotype"/>
              <a:ea typeface="Calibri" panose="020F0502020204030204" pitchFamily="34" charset="0"/>
            </a:endParaRPr>
          </a:p>
          <a:p>
            <a:pPr marR="0" indent="0" algn="ctr">
              <a:spcBef>
                <a:spcPts val="0"/>
              </a:spcBef>
              <a:spcAft>
                <a:spcPts val="0"/>
              </a:spcAft>
              <a:buNone/>
            </a:pPr>
            <a:r>
              <a:rPr lang="en-US" sz="2400" b="1" dirty="0">
                <a:solidFill>
                  <a:srgbClr val="00AE58"/>
                </a:solidFill>
                <a:latin typeface="Palatino Linotype"/>
                <a:ea typeface="Calibri" panose="020F0502020204030204" pitchFamily="34" charset="0"/>
              </a:rPr>
              <a:t>8:30AM </a:t>
            </a:r>
            <a:r>
              <a:rPr lang="en-US" sz="2400" i="1" dirty="0">
                <a:solidFill>
                  <a:srgbClr val="000000"/>
                </a:solidFill>
                <a:effectLst/>
                <a:latin typeface="Palatino Linotype"/>
                <a:ea typeface="Calibri" panose="020F0502020204030204" pitchFamily="34" charset="0"/>
              </a:rPr>
              <a:t>– Doors open, Check-in and Continental Breakfast</a:t>
            </a:r>
            <a:endParaRPr lang="en-US" sz="2400" dirty="0">
              <a:solidFill>
                <a:srgbClr val="000000"/>
              </a:solidFill>
              <a:effectLst/>
              <a:latin typeface="Palatino Linotype"/>
              <a:ea typeface="Calibri" panose="020F0502020204030204" pitchFamily="34" charset="0"/>
            </a:endParaRPr>
          </a:p>
          <a:p>
            <a:pPr marR="0" indent="0" algn="ctr">
              <a:spcBef>
                <a:spcPts val="0"/>
              </a:spcBef>
              <a:spcAft>
                <a:spcPts val="0"/>
              </a:spcAft>
              <a:buNone/>
            </a:pPr>
            <a:r>
              <a:rPr lang="en-US" sz="2400" b="1" dirty="0">
                <a:solidFill>
                  <a:srgbClr val="00AE58"/>
                </a:solidFill>
                <a:latin typeface="Palatino Linotype"/>
                <a:ea typeface="Calibri" panose="020F0502020204030204" pitchFamily="34" charset="0"/>
              </a:rPr>
              <a:t>9:30 – 11AM </a:t>
            </a:r>
            <a:r>
              <a:rPr lang="en-US" sz="2400" i="1" dirty="0">
                <a:solidFill>
                  <a:srgbClr val="000000"/>
                </a:solidFill>
                <a:effectLst/>
                <a:latin typeface="Palatino Linotype"/>
                <a:ea typeface="Calibri" panose="020F0502020204030204" pitchFamily="34" charset="0"/>
              </a:rPr>
              <a:t>– Annual Meeting of the General Assembly</a:t>
            </a:r>
            <a:endParaRPr lang="en-US" sz="2400" dirty="0">
              <a:solidFill>
                <a:srgbClr val="000000"/>
              </a:solidFill>
              <a:effectLst/>
              <a:latin typeface="Palatino Linotype"/>
              <a:ea typeface="Calibri" panose="020F0502020204030204" pitchFamily="34" charset="0"/>
            </a:endParaRPr>
          </a:p>
          <a:p>
            <a:pPr marR="0" indent="0" algn="ctr">
              <a:spcBef>
                <a:spcPts val="0"/>
              </a:spcBef>
              <a:spcAft>
                <a:spcPts val="0"/>
              </a:spcAft>
              <a:buNone/>
            </a:pPr>
            <a:r>
              <a:rPr lang="en-US" sz="2400" i="1" dirty="0">
                <a:solidFill>
                  <a:srgbClr val="000000"/>
                </a:solidFill>
                <a:effectLst/>
                <a:latin typeface="Palatino Linotype"/>
                <a:ea typeface="Calibri" panose="020F0502020204030204" pitchFamily="34" charset="0"/>
              </a:rPr>
              <a:t>(Required for all voting members of the General Assembly</a:t>
            </a:r>
            <a:r>
              <a:rPr lang="en-US" sz="1600" i="1" dirty="0">
                <a:solidFill>
                  <a:srgbClr val="000000"/>
                </a:solidFill>
                <a:effectLst/>
                <a:latin typeface="Palatino Linotype"/>
                <a:ea typeface="Calibri" panose="020F0502020204030204" pitchFamily="34" charset="0"/>
              </a:rPr>
              <a:t>)</a:t>
            </a:r>
            <a:endParaRPr lang="en-US" sz="1600" dirty="0">
              <a:solidFill>
                <a:srgbClr val="000000"/>
              </a:solidFill>
              <a:effectLst/>
              <a:latin typeface="Palatino Linotype"/>
              <a:ea typeface="Calibri" panose="020F0502020204030204" pitchFamily="34" charset="0"/>
            </a:endParaRPr>
          </a:p>
          <a:p>
            <a:pPr marL="0" marR="0" indent="0" algn="just">
              <a:spcBef>
                <a:spcPts val="0"/>
              </a:spcBef>
              <a:spcAft>
                <a:spcPts val="0"/>
              </a:spcAft>
              <a:buNone/>
            </a:pPr>
            <a:endParaRPr lang="en-US" sz="1600" b="1" i="1" dirty="0">
              <a:solidFill>
                <a:srgbClr val="000000"/>
              </a:solidFill>
              <a:effectLst/>
              <a:latin typeface="Palatino Linotype"/>
              <a:ea typeface="Calibri" panose="020F0502020204030204" pitchFamily="34" charset="0"/>
            </a:endParaRPr>
          </a:p>
          <a:p>
            <a:pPr marL="0" marR="0" indent="0" algn="just">
              <a:spcBef>
                <a:spcPts val="0"/>
              </a:spcBef>
              <a:spcAft>
                <a:spcPts val="0"/>
              </a:spcAft>
              <a:buNone/>
            </a:pPr>
            <a:endParaRPr lang="en-US" sz="100" b="1" i="1" dirty="0">
              <a:solidFill>
                <a:srgbClr val="000000"/>
              </a:solidFill>
              <a:latin typeface="Palatino Linotype"/>
              <a:ea typeface="Calibri" panose="020F0502020204030204" pitchFamily="34" charset="0"/>
            </a:endParaRPr>
          </a:p>
          <a:p>
            <a:pPr marL="0" marR="0" indent="0" algn="ctr">
              <a:spcBef>
                <a:spcPts val="0"/>
              </a:spcBef>
              <a:spcAft>
                <a:spcPts val="0"/>
              </a:spcAft>
              <a:buNone/>
            </a:pPr>
            <a:r>
              <a:rPr lang="en-US" sz="2400" b="1" dirty="0">
                <a:solidFill>
                  <a:schemeClr val="tx2">
                    <a:lumMod val="75000"/>
                  </a:schemeClr>
                </a:solidFill>
                <a:highlight>
                  <a:srgbClr val="FFFF00"/>
                </a:highlight>
                <a:latin typeface="Palatino Linotype"/>
                <a:ea typeface="Calibri" panose="020F0502020204030204" pitchFamily="34" charset="0"/>
              </a:rPr>
              <a:t>Bring your Smartphone, Tablet or iPad for Voting! </a:t>
            </a:r>
          </a:p>
          <a:p>
            <a:pPr marL="0" marR="0" indent="0" algn="ctr">
              <a:spcBef>
                <a:spcPts val="0"/>
              </a:spcBef>
              <a:spcAft>
                <a:spcPts val="0"/>
              </a:spcAft>
              <a:buNone/>
            </a:pPr>
            <a:r>
              <a:rPr lang="en-US" sz="2400" b="1" dirty="0">
                <a:solidFill>
                  <a:schemeClr val="tx2">
                    <a:lumMod val="75000"/>
                  </a:schemeClr>
                </a:solidFill>
                <a:highlight>
                  <a:srgbClr val="FFFF00"/>
                </a:highlight>
                <a:latin typeface="Palatino Linotype"/>
                <a:ea typeface="Calibri" panose="020F0502020204030204" pitchFamily="34" charset="0"/>
              </a:rPr>
              <a:t>Voting link will be emailed the morning of Saturday, April 13th</a:t>
            </a:r>
          </a:p>
          <a:p>
            <a:pPr marL="0" marR="0" indent="0">
              <a:spcBef>
                <a:spcPts val="0"/>
              </a:spcBef>
              <a:spcAft>
                <a:spcPts val="0"/>
              </a:spcAft>
              <a:buNone/>
            </a:pPr>
            <a:endParaRPr lang="en-US" sz="2000" b="1" u="sng" dirty="0">
              <a:solidFill>
                <a:schemeClr val="accent1">
                  <a:lumMod val="75000"/>
                </a:schemeClr>
              </a:solidFill>
              <a:latin typeface="Palatino Linotype"/>
              <a:ea typeface="Calibri" panose="020F0502020204030204" pitchFamily="34" charset="0"/>
            </a:endParaRPr>
          </a:p>
          <a:p>
            <a:pPr marL="0" marR="0" indent="0">
              <a:spcBef>
                <a:spcPts val="0"/>
              </a:spcBef>
              <a:spcAft>
                <a:spcPts val="0"/>
              </a:spcAft>
              <a:buNone/>
            </a:pPr>
            <a:r>
              <a:rPr lang="en-US" sz="2000" b="1" u="sng" dirty="0">
                <a:solidFill>
                  <a:srgbClr val="00AE58"/>
                </a:solidFill>
                <a:latin typeface="Palatino Linotype"/>
                <a:ea typeface="Calibri" panose="020F0502020204030204" pitchFamily="34" charset="0"/>
              </a:rPr>
              <a:t>Special Note:</a:t>
            </a:r>
          </a:p>
          <a:p>
            <a:pPr marL="0" indent="0">
              <a:spcBef>
                <a:spcPts val="0"/>
              </a:spcBef>
              <a:buNone/>
            </a:pPr>
            <a:r>
              <a:rPr lang="en-US" sz="2000" b="1" dirty="0">
                <a:solidFill>
                  <a:srgbClr val="00AE58"/>
                </a:solidFill>
                <a:latin typeface="Palatino Linotype"/>
                <a:ea typeface="Calibri" panose="020F0502020204030204" pitchFamily="34" charset="0"/>
              </a:rPr>
              <a:t>A celebratory luncheon to honor GSNEO’s 2024 Volunteer Recognition awardees will be held  following the Annual Meeting  at the same venue from 11:00 AM – 1:00 PM. </a:t>
            </a:r>
          </a:p>
          <a:p>
            <a:pPr marL="0" marR="0" indent="0">
              <a:spcBef>
                <a:spcPts val="0"/>
              </a:spcBef>
              <a:spcAft>
                <a:spcPts val="0"/>
              </a:spcAft>
              <a:buNone/>
            </a:pPr>
            <a:endParaRPr lang="en-US" sz="2000" b="1" dirty="0">
              <a:solidFill>
                <a:srgbClr val="00AE58"/>
              </a:solidFill>
              <a:latin typeface="Palatino Linotype"/>
              <a:ea typeface="Calibri" panose="020F0502020204030204" pitchFamily="34" charset="0"/>
            </a:endParaRPr>
          </a:p>
          <a:p>
            <a:pPr marL="0" marR="0" indent="0">
              <a:spcBef>
                <a:spcPts val="0"/>
              </a:spcBef>
              <a:spcAft>
                <a:spcPts val="0"/>
              </a:spcAft>
              <a:buNone/>
            </a:pPr>
            <a:r>
              <a:rPr lang="en-US" sz="2000" b="1" dirty="0">
                <a:solidFill>
                  <a:srgbClr val="00AE58"/>
                </a:solidFill>
                <a:latin typeface="Palatino Linotype"/>
                <a:ea typeface="Calibri" panose="020F0502020204030204" pitchFamily="34" charset="0"/>
              </a:rPr>
              <a:t>Please register for the Annual Meeting of the General Assembly and the Volunteer Recognition Luncheon at your earliest convenience!</a:t>
            </a:r>
          </a:p>
          <a:p>
            <a:pPr marL="0" marR="0" indent="0">
              <a:spcBef>
                <a:spcPts val="0"/>
              </a:spcBef>
              <a:spcAft>
                <a:spcPts val="0"/>
              </a:spcAft>
              <a:buNone/>
            </a:pPr>
            <a:endParaRPr lang="en-US" sz="1800" dirty="0">
              <a:solidFill>
                <a:srgbClr val="000000"/>
              </a:solidFill>
              <a:latin typeface="Palatino Linotype"/>
              <a:ea typeface="Calibri" panose="020F0502020204030204" pitchFamily="34" charset="0"/>
            </a:endParaRPr>
          </a:p>
          <a:p>
            <a:pPr indent="0" algn="ctr">
              <a:spcBef>
                <a:spcPts val="0"/>
              </a:spcBef>
              <a:buNone/>
            </a:pPr>
            <a:r>
              <a:rPr lang="en-US" sz="2400" b="1" i="1" dirty="0">
                <a:solidFill>
                  <a:srgbClr val="000000"/>
                </a:solidFill>
                <a:latin typeface="Palatino Linotype"/>
                <a:ea typeface="Calibri" panose="020F0502020204030204" pitchFamily="34" charset="0"/>
              </a:rPr>
              <a:t>.</a:t>
            </a:r>
          </a:p>
        </p:txBody>
      </p:sp>
    </p:spTree>
    <p:extLst>
      <p:ext uri="{BB962C8B-B14F-4D97-AF65-F5344CB8AC3E}">
        <p14:creationId xmlns:p14="http://schemas.microsoft.com/office/powerpoint/2010/main" val="862903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881D-1A42-B109-E83F-BE287CCAFF19}"/>
              </a:ext>
            </a:extLst>
          </p:cNvPr>
          <p:cNvSpPr>
            <a:spLocks noGrp="1"/>
          </p:cNvSpPr>
          <p:nvPr>
            <p:ph type="title"/>
          </p:nvPr>
        </p:nvSpPr>
        <p:spPr/>
        <p:txBody>
          <a:bodyPr lIns="91440" tIns="45720" rIns="91440" bIns="45720" anchor="t"/>
          <a:lstStyle/>
          <a:p>
            <a:r>
              <a:rPr lang="en-US">
                <a:solidFill>
                  <a:srgbClr val="000000"/>
                </a:solidFill>
                <a:latin typeface="Palatino Linotype"/>
              </a:rPr>
              <a:t>Annual Meeting of the General Assembly</a:t>
            </a:r>
          </a:p>
        </p:txBody>
      </p:sp>
      <p:sp>
        <p:nvSpPr>
          <p:cNvPr id="3" name="Content Placeholder 2">
            <a:extLst>
              <a:ext uri="{FF2B5EF4-FFF2-40B4-BE49-F238E27FC236}">
                <a16:creationId xmlns:a16="http://schemas.microsoft.com/office/drawing/2014/main" id="{0C679A6D-3832-EFB6-A5EC-9A89CF38330E}"/>
              </a:ext>
            </a:extLst>
          </p:cNvPr>
          <p:cNvSpPr>
            <a:spLocks noGrp="1"/>
          </p:cNvSpPr>
          <p:nvPr>
            <p:ph sz="quarter" idx="10"/>
          </p:nvPr>
        </p:nvSpPr>
        <p:spPr>
          <a:xfrm>
            <a:off x="178646" y="932155"/>
            <a:ext cx="11903861" cy="5463173"/>
          </a:xfrm>
        </p:spPr>
        <p:txBody>
          <a:bodyPr lIns="91440" tIns="45720" rIns="91440" bIns="45720" anchor="t"/>
          <a:lstStyle/>
          <a:p>
            <a:pPr marL="0" indent="0">
              <a:buNone/>
            </a:pPr>
            <a:r>
              <a:rPr lang="en-US" sz="2400" b="1" dirty="0">
                <a:solidFill>
                  <a:srgbClr val="000000"/>
                </a:solidFill>
                <a:effectLst>
                  <a:outerShdw blurRad="38100" dist="38100" dir="2700000" algn="tl">
                    <a:srgbClr val="000000">
                      <a:alpha val="43137"/>
                    </a:srgbClr>
                  </a:outerShdw>
                </a:effectLst>
                <a:latin typeface="Palatino Linotype"/>
              </a:rPr>
              <a:t>Thank you to Outgoing Directors-at-Large of the Board of Directors:</a:t>
            </a:r>
            <a:endParaRPr lang="en-US" sz="2400" dirty="0">
              <a:solidFill>
                <a:srgbClr val="000000"/>
              </a:solidFill>
              <a:effectLst>
                <a:outerShdw blurRad="38100" dist="38100" dir="2700000" algn="tl">
                  <a:srgbClr val="000000">
                    <a:alpha val="43137"/>
                  </a:srgbClr>
                </a:outerShdw>
              </a:effectLst>
              <a:latin typeface="Palatino Linotype"/>
            </a:endParaRPr>
          </a:p>
          <a:p>
            <a:pPr>
              <a:lnSpc>
                <a:spcPct val="100000"/>
              </a:lnSpc>
              <a:spcBef>
                <a:spcPts val="0"/>
              </a:spcBef>
            </a:pPr>
            <a:r>
              <a:rPr lang="en-US" sz="2000" dirty="0">
                <a:latin typeface="Georgia" panose="02040502050405020303" pitchFamily="18" charset="0"/>
                <a:ea typeface="+mj-ea"/>
                <a:cs typeface="+mj-cs"/>
              </a:rPr>
              <a:t>Judith Matsko, former Board Chair</a:t>
            </a:r>
          </a:p>
          <a:p>
            <a:pPr>
              <a:lnSpc>
                <a:spcPct val="100000"/>
              </a:lnSpc>
              <a:spcBef>
                <a:spcPts val="0"/>
              </a:spcBef>
            </a:pPr>
            <a:r>
              <a:rPr lang="en-US" sz="2000" dirty="0">
                <a:latin typeface="Georgia" panose="02040502050405020303" pitchFamily="18" charset="0"/>
                <a:ea typeface="+mj-ea"/>
                <a:cs typeface="+mj-cs"/>
              </a:rPr>
              <a:t>Nicole Rodenfels</a:t>
            </a:r>
          </a:p>
          <a:p>
            <a:pPr>
              <a:lnSpc>
                <a:spcPct val="100000"/>
              </a:lnSpc>
              <a:spcBef>
                <a:spcPts val="0"/>
              </a:spcBef>
            </a:pPr>
            <a:r>
              <a:rPr lang="en-US" sz="2000" dirty="0">
                <a:latin typeface="Georgia" panose="02040502050405020303" pitchFamily="18" charset="0"/>
                <a:ea typeface="+mj-ea"/>
                <a:cs typeface="+mj-cs"/>
              </a:rPr>
              <a:t>Laura Schultz, former Board Chair</a:t>
            </a:r>
          </a:p>
          <a:p>
            <a:pPr>
              <a:lnSpc>
                <a:spcPct val="100000"/>
              </a:lnSpc>
              <a:spcBef>
                <a:spcPts val="0"/>
              </a:spcBef>
            </a:pPr>
            <a:r>
              <a:rPr lang="en-US" sz="2000" dirty="0">
                <a:latin typeface="Georgia" panose="02040502050405020303" pitchFamily="18" charset="0"/>
                <a:ea typeface="+mj-ea"/>
                <a:cs typeface="+mj-cs"/>
              </a:rPr>
              <a:t>Ellen Stephens</a:t>
            </a:r>
          </a:p>
          <a:p>
            <a:pPr>
              <a:lnSpc>
                <a:spcPct val="100000"/>
              </a:lnSpc>
              <a:spcBef>
                <a:spcPts val="0"/>
              </a:spcBef>
            </a:pPr>
            <a:r>
              <a:rPr lang="en-US" sz="2000" dirty="0">
                <a:latin typeface="Georgia" panose="02040502050405020303" pitchFamily="18" charset="0"/>
                <a:ea typeface="+mj-ea"/>
                <a:cs typeface="+mj-cs"/>
              </a:rPr>
              <a:t>Karen Stock</a:t>
            </a:r>
          </a:p>
          <a:p>
            <a:pPr>
              <a:lnSpc>
                <a:spcPct val="100000"/>
              </a:lnSpc>
              <a:spcBef>
                <a:spcPts val="0"/>
              </a:spcBef>
            </a:pPr>
            <a:r>
              <a:rPr lang="en-US" sz="2000" dirty="0">
                <a:latin typeface="Georgia" panose="02040502050405020303" pitchFamily="18" charset="0"/>
                <a:ea typeface="+mj-ea"/>
                <a:cs typeface="+mj-cs"/>
              </a:rPr>
              <a:t>Chris Venditti</a:t>
            </a:r>
          </a:p>
          <a:p>
            <a:pPr marL="0" indent="0">
              <a:buNone/>
            </a:pPr>
            <a:r>
              <a:rPr lang="en-US" sz="2400" b="1" dirty="0">
                <a:solidFill>
                  <a:srgbClr val="000000"/>
                </a:solidFill>
                <a:effectLst>
                  <a:outerShdw blurRad="38100" dist="38100" dir="2700000" algn="tl">
                    <a:srgbClr val="000000">
                      <a:alpha val="43137"/>
                    </a:srgbClr>
                  </a:outerShdw>
                </a:effectLst>
                <a:latin typeface="Palatino Linotype"/>
              </a:rPr>
              <a:t>Thank you to Outgoing Girl Board of Director</a:t>
            </a:r>
            <a:r>
              <a:rPr lang="en-US" sz="3000" b="1" dirty="0">
                <a:solidFill>
                  <a:srgbClr val="000000"/>
                </a:solidFill>
                <a:effectLst>
                  <a:outerShdw blurRad="38100" dist="38100" dir="2700000" algn="tl">
                    <a:srgbClr val="000000">
                      <a:alpha val="43137"/>
                    </a:srgbClr>
                  </a:outerShdw>
                </a:effectLst>
                <a:latin typeface="Palatino Linotype"/>
              </a:rPr>
              <a:t>:</a:t>
            </a:r>
          </a:p>
          <a:p>
            <a:pPr marL="228600" lvl="1">
              <a:lnSpc>
                <a:spcPct val="100000"/>
              </a:lnSpc>
              <a:spcBef>
                <a:spcPts val="0"/>
              </a:spcBef>
            </a:pPr>
            <a:r>
              <a:rPr lang="en-US" sz="1800" dirty="0">
                <a:effectLst/>
                <a:latin typeface="Georgia" panose="02040502050405020303" pitchFamily="18" charset="0"/>
                <a:ea typeface="Aptos" panose="020B0004020202020204" pitchFamily="34" charset="0"/>
                <a:cs typeface="Times New Roman" panose="02020603050405020304" pitchFamily="18" charset="0"/>
              </a:rPr>
              <a:t>Imani Chamere Ivey </a:t>
            </a:r>
          </a:p>
          <a:p>
            <a:pPr marL="228600" lvl="1">
              <a:lnSpc>
                <a:spcPct val="100000"/>
              </a:lnSpc>
              <a:spcBef>
                <a:spcPts val="0"/>
              </a:spcBef>
            </a:pPr>
            <a:endParaRPr lang="en-US" sz="1800" b="1" dirty="0">
              <a:solidFill>
                <a:srgbClr val="000000"/>
              </a:solidFill>
              <a:latin typeface="Georgia" panose="02040502050405020303" pitchFamily="18" charset="0"/>
              <a:cs typeface="Times New Roman" panose="02020603050405020304" pitchFamily="18" charset="0"/>
            </a:endParaRPr>
          </a:p>
          <a:p>
            <a:pPr marL="0" lvl="1" indent="0">
              <a:lnSpc>
                <a:spcPct val="100000"/>
              </a:lnSpc>
              <a:spcBef>
                <a:spcPts val="0"/>
              </a:spcBef>
              <a:buNone/>
            </a:pPr>
            <a:r>
              <a:rPr lang="en-US" b="1" dirty="0">
                <a:solidFill>
                  <a:srgbClr val="000000"/>
                </a:solidFill>
                <a:effectLst>
                  <a:outerShdw blurRad="38100" dist="38100" dir="2700000" algn="tl">
                    <a:srgbClr val="000000">
                      <a:alpha val="43137"/>
                    </a:srgbClr>
                  </a:outerShdw>
                </a:effectLst>
                <a:latin typeface="Palatino Linotype"/>
              </a:rPr>
              <a:t>Thank you to Outgoing Board Development Committee member:</a:t>
            </a:r>
          </a:p>
          <a:p>
            <a:pPr>
              <a:lnSpc>
                <a:spcPct val="100000"/>
              </a:lnSpc>
              <a:spcBef>
                <a:spcPts val="0"/>
              </a:spcBef>
            </a:pPr>
            <a:r>
              <a:rPr lang="en-US" sz="2000" dirty="0">
                <a:latin typeface="Georgia" panose="02040502050405020303" pitchFamily="18" charset="0"/>
                <a:ea typeface="+mj-ea"/>
                <a:cs typeface="+mj-cs"/>
              </a:rPr>
              <a:t>Erin Brady Curtis</a:t>
            </a:r>
          </a:p>
          <a:p>
            <a:pPr>
              <a:lnSpc>
                <a:spcPct val="100000"/>
              </a:lnSpc>
              <a:spcBef>
                <a:spcPts val="0"/>
              </a:spcBef>
            </a:pPr>
            <a:r>
              <a:rPr lang="en-US" sz="2000" dirty="0">
                <a:latin typeface="Georgia" panose="02040502050405020303" pitchFamily="18" charset="0"/>
                <a:ea typeface="+mj-ea"/>
                <a:cs typeface="+mj-cs"/>
              </a:rPr>
              <a:t>Sandee Reid</a:t>
            </a:r>
          </a:p>
          <a:p>
            <a:pPr>
              <a:lnSpc>
                <a:spcPct val="100000"/>
              </a:lnSpc>
              <a:spcBef>
                <a:spcPts val="0"/>
              </a:spcBef>
            </a:pPr>
            <a:r>
              <a:rPr lang="en-US" sz="2000" dirty="0">
                <a:latin typeface="Georgia" panose="02040502050405020303" pitchFamily="18" charset="0"/>
                <a:ea typeface="+mj-ea"/>
                <a:cs typeface="+mj-cs"/>
              </a:rPr>
              <a:t>Karen Stock, Committee Chair</a:t>
            </a:r>
          </a:p>
          <a:p>
            <a:pPr>
              <a:lnSpc>
                <a:spcPct val="100000"/>
              </a:lnSpc>
              <a:spcBef>
                <a:spcPts val="0"/>
              </a:spcBef>
            </a:pPr>
            <a:r>
              <a:rPr lang="en-US" sz="2000" dirty="0">
                <a:latin typeface="Georgia" panose="02040502050405020303" pitchFamily="18" charset="0"/>
                <a:ea typeface="+mj-ea"/>
                <a:cs typeface="+mj-cs"/>
              </a:rPr>
              <a:t>Kim Togliatti-Trickett</a:t>
            </a:r>
            <a:endParaRPr lang="en-US" sz="2100" b="1" dirty="0">
              <a:solidFill>
                <a:srgbClr val="000000"/>
              </a:solidFill>
              <a:latin typeface="Palatino Linotype"/>
            </a:endParaRPr>
          </a:p>
          <a:p>
            <a:pPr marL="0" indent="0" algn="ctr">
              <a:spcBef>
                <a:spcPts val="0"/>
              </a:spcBef>
              <a:buNone/>
            </a:pPr>
            <a:endParaRPr lang="en-US" sz="2400" b="1" i="1" dirty="0">
              <a:solidFill>
                <a:srgbClr val="000000"/>
              </a:solidFill>
              <a:latin typeface="Palatino Linotype"/>
              <a:ea typeface="Calibri" panose="020F0502020204030204" pitchFamily="34" charset="0"/>
            </a:endParaRPr>
          </a:p>
        </p:txBody>
      </p:sp>
      <p:pic>
        <p:nvPicPr>
          <p:cNvPr id="8" name="Picture 7">
            <a:extLst>
              <a:ext uri="{FF2B5EF4-FFF2-40B4-BE49-F238E27FC236}">
                <a16:creationId xmlns:a16="http://schemas.microsoft.com/office/drawing/2014/main" id="{259CAC32-B720-3F0F-0537-3675A9CB77C1}"/>
              </a:ext>
            </a:extLst>
          </p:cNvPr>
          <p:cNvPicPr>
            <a:picLocks noChangeAspect="1"/>
          </p:cNvPicPr>
          <p:nvPr/>
        </p:nvPicPr>
        <p:blipFill>
          <a:blip r:embed="rId2"/>
          <a:stretch>
            <a:fillRect/>
          </a:stretch>
        </p:blipFill>
        <p:spPr>
          <a:xfrm>
            <a:off x="8481689" y="4970416"/>
            <a:ext cx="3043561" cy="1424912"/>
          </a:xfrm>
          <a:prstGeom prst="rect">
            <a:avLst/>
          </a:prstGeom>
        </p:spPr>
      </p:pic>
    </p:spTree>
    <p:extLst>
      <p:ext uri="{BB962C8B-B14F-4D97-AF65-F5344CB8AC3E}">
        <p14:creationId xmlns:p14="http://schemas.microsoft.com/office/powerpoint/2010/main" val="506389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5A23-8E17-446F-A06F-9A1A4D256E0B}"/>
              </a:ext>
            </a:extLst>
          </p:cNvPr>
          <p:cNvSpPr>
            <a:spLocks noGrp="1"/>
          </p:cNvSpPr>
          <p:nvPr>
            <p:ph type="title"/>
          </p:nvPr>
        </p:nvSpPr>
        <p:spPr/>
        <p:txBody>
          <a:bodyPr/>
          <a:lstStyle/>
          <a:p>
            <a:r>
              <a:rPr lang="en-US" sz="3200" dirty="0"/>
              <a:t>Board Officers Slate – Board of Directors</a:t>
            </a:r>
          </a:p>
        </p:txBody>
      </p:sp>
      <p:pic>
        <p:nvPicPr>
          <p:cNvPr id="14" name="Content Placeholder 13" descr="A person smiling for the camera&#10;&#10;Description automatically generated with low confidence">
            <a:extLst>
              <a:ext uri="{FF2B5EF4-FFF2-40B4-BE49-F238E27FC236}">
                <a16:creationId xmlns:a16="http://schemas.microsoft.com/office/drawing/2014/main" id="{ECD53047-1F09-4738-A5CC-14732A9E352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801280" y="1867557"/>
            <a:ext cx="1912103" cy="2547901"/>
          </a:xfrm>
        </p:spPr>
      </p:pic>
      <p:pic>
        <p:nvPicPr>
          <p:cNvPr id="6" name="Picture 5" descr="A person wearing glasses and smiling at the camera&#10;&#10;Description automatically generated">
            <a:extLst>
              <a:ext uri="{FF2B5EF4-FFF2-40B4-BE49-F238E27FC236}">
                <a16:creationId xmlns:a16="http://schemas.microsoft.com/office/drawing/2014/main" id="{D5A4264D-B9E7-44BD-A433-BAD444CA85EF}"/>
              </a:ext>
            </a:extLst>
          </p:cNvPr>
          <p:cNvPicPr>
            <a:picLocks noChangeAspect="1"/>
          </p:cNvPicPr>
          <p:nvPr/>
        </p:nvPicPr>
        <p:blipFill rotWithShape="1">
          <a:blip r:embed="rId3"/>
          <a:srcRect l="7709" r="7855"/>
          <a:stretch/>
        </p:blipFill>
        <p:spPr>
          <a:xfrm>
            <a:off x="6051214" y="1922524"/>
            <a:ext cx="2119146" cy="2547902"/>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ACB3D05D-65C7-4006-A1AD-DBA1BFD6213E}"/>
              </a:ext>
            </a:extLst>
          </p:cNvPr>
          <p:cNvPicPr>
            <a:picLocks noChangeAspect="1"/>
          </p:cNvPicPr>
          <p:nvPr/>
        </p:nvPicPr>
        <p:blipFill>
          <a:blip r:embed="rId4"/>
          <a:stretch>
            <a:fillRect/>
          </a:stretch>
        </p:blipFill>
        <p:spPr>
          <a:xfrm>
            <a:off x="8883980" y="1926559"/>
            <a:ext cx="2207967" cy="2639960"/>
          </a:xfrm>
          <a:prstGeom prst="rect">
            <a:avLst/>
          </a:prstGeom>
        </p:spPr>
      </p:pic>
      <p:sp>
        <p:nvSpPr>
          <p:cNvPr id="8" name="TextBox 7">
            <a:extLst>
              <a:ext uri="{FF2B5EF4-FFF2-40B4-BE49-F238E27FC236}">
                <a16:creationId xmlns:a16="http://schemas.microsoft.com/office/drawing/2014/main" id="{74BBA5DB-B89D-4A6A-9EB6-5BE51F5135AB}"/>
              </a:ext>
            </a:extLst>
          </p:cNvPr>
          <p:cNvSpPr txBox="1"/>
          <p:nvPr/>
        </p:nvSpPr>
        <p:spPr>
          <a:xfrm>
            <a:off x="5967933" y="4701796"/>
            <a:ext cx="2766492" cy="923330"/>
          </a:xfrm>
          <a:prstGeom prst="rect">
            <a:avLst/>
          </a:prstGeom>
          <a:noFill/>
        </p:spPr>
        <p:txBody>
          <a:bodyPr wrap="square" rtlCol="0">
            <a:spAutoFit/>
          </a:bodyPr>
          <a:lstStyle/>
          <a:p>
            <a:pPr defTabSz="914377">
              <a:defRPr/>
            </a:pPr>
            <a:r>
              <a:rPr lang="en-US" b="1" dirty="0">
                <a:solidFill>
                  <a:prstClr val="black"/>
                </a:solidFill>
                <a:latin typeface="Trefoil Sans" panose="020B0000000000000000" pitchFamily="34" charset="0"/>
              </a:rPr>
              <a:t>Kate Asbeck</a:t>
            </a:r>
          </a:p>
          <a:p>
            <a:pPr defTabSz="914377">
              <a:defRPr/>
            </a:pPr>
            <a:r>
              <a:rPr lang="en-US" b="1" dirty="0">
                <a:solidFill>
                  <a:prstClr val="black"/>
                </a:solidFill>
                <a:latin typeface="Trefoil Sans" panose="020B0000000000000000" pitchFamily="34" charset="0"/>
              </a:rPr>
              <a:t>Treasurer</a:t>
            </a:r>
          </a:p>
          <a:p>
            <a:pPr defTabSz="914377">
              <a:defRPr/>
            </a:pPr>
            <a:r>
              <a:rPr lang="en-US" b="1" dirty="0">
                <a:solidFill>
                  <a:prstClr val="black"/>
                </a:solidFill>
                <a:latin typeface="Trefoil Sans" panose="020B0000000000000000" pitchFamily="34" charset="0"/>
              </a:rPr>
              <a:t>Retired Financial Executive</a:t>
            </a:r>
          </a:p>
        </p:txBody>
      </p:sp>
      <p:sp>
        <p:nvSpPr>
          <p:cNvPr id="9" name="TextBox 8">
            <a:extLst>
              <a:ext uri="{FF2B5EF4-FFF2-40B4-BE49-F238E27FC236}">
                <a16:creationId xmlns:a16="http://schemas.microsoft.com/office/drawing/2014/main" id="{6E925291-7F8C-4FF6-848C-738EA2B4885C}"/>
              </a:ext>
            </a:extLst>
          </p:cNvPr>
          <p:cNvSpPr txBox="1"/>
          <p:nvPr/>
        </p:nvSpPr>
        <p:spPr>
          <a:xfrm>
            <a:off x="3308021" y="4563296"/>
            <a:ext cx="2158013" cy="1200329"/>
          </a:xfrm>
          <a:prstGeom prst="rect">
            <a:avLst/>
          </a:prstGeom>
          <a:noFill/>
        </p:spPr>
        <p:txBody>
          <a:bodyPr wrap="square" rtlCol="0">
            <a:spAutoFit/>
          </a:bodyPr>
          <a:lstStyle/>
          <a:p>
            <a:pPr defTabSz="914377">
              <a:defRPr/>
            </a:pPr>
            <a:r>
              <a:rPr lang="en-US" b="1" dirty="0">
                <a:solidFill>
                  <a:prstClr val="black"/>
                </a:solidFill>
                <a:latin typeface="Trefoil Sans" panose="020B0000000000000000" pitchFamily="34" charset="0"/>
              </a:rPr>
              <a:t>Sandra Reid</a:t>
            </a:r>
          </a:p>
          <a:p>
            <a:pPr defTabSz="914377">
              <a:defRPr/>
            </a:pPr>
            <a:r>
              <a:rPr lang="en-US" b="1" dirty="0">
                <a:solidFill>
                  <a:prstClr val="black"/>
                </a:solidFill>
                <a:latin typeface="Trefoil Sans" panose="020B0000000000000000" pitchFamily="34" charset="0"/>
              </a:rPr>
              <a:t>Vice Chair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Davey Tree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Expert Company</a:t>
            </a:r>
            <a:endParaRPr lang="en-US" b="1" dirty="0">
              <a:solidFill>
                <a:prstClr val="black"/>
              </a:solidFill>
              <a:latin typeface="Trefoil Sans" panose="020B0000000000000000" pitchFamily="34" charset="0"/>
            </a:endParaRPr>
          </a:p>
        </p:txBody>
      </p:sp>
      <p:sp>
        <p:nvSpPr>
          <p:cNvPr id="10" name="TextBox 9">
            <a:extLst>
              <a:ext uri="{FF2B5EF4-FFF2-40B4-BE49-F238E27FC236}">
                <a16:creationId xmlns:a16="http://schemas.microsoft.com/office/drawing/2014/main" id="{B111EFD1-BDC1-46A1-8868-D1D374D15A37}"/>
              </a:ext>
            </a:extLst>
          </p:cNvPr>
          <p:cNvSpPr txBox="1"/>
          <p:nvPr/>
        </p:nvSpPr>
        <p:spPr>
          <a:xfrm>
            <a:off x="715767" y="4701796"/>
            <a:ext cx="2443667" cy="923330"/>
          </a:xfrm>
          <a:prstGeom prst="rect">
            <a:avLst/>
          </a:prstGeom>
          <a:noFill/>
        </p:spPr>
        <p:txBody>
          <a:bodyPr wrap="square" rtlCol="0">
            <a:spAutoFit/>
          </a:bodyPr>
          <a:lstStyle/>
          <a:p>
            <a:pPr defTabSz="914377">
              <a:defRPr/>
            </a:pPr>
            <a:r>
              <a:rPr lang="en-US" b="1" dirty="0">
                <a:solidFill>
                  <a:prstClr val="black"/>
                </a:solidFill>
                <a:latin typeface="Trefoil Sans" panose="020B0000000000000000" pitchFamily="34" charset="0"/>
              </a:rPr>
              <a:t>Kathy Moock</a:t>
            </a:r>
          </a:p>
          <a:p>
            <a:pPr defTabSz="914377">
              <a:defRPr/>
            </a:pPr>
            <a:r>
              <a:rPr lang="en-US" b="1" dirty="0">
                <a:solidFill>
                  <a:prstClr val="black"/>
                </a:solidFill>
                <a:latin typeface="Trefoil Sans" panose="020B0000000000000000" pitchFamily="34" charset="0"/>
              </a:rPr>
              <a:t>Chair</a:t>
            </a:r>
          </a:p>
          <a:p>
            <a:pPr defTabSz="914377">
              <a:defRPr/>
            </a:pPr>
            <a:r>
              <a:rPr lang="en-US" b="1" dirty="0">
                <a:solidFill>
                  <a:prstClr val="black"/>
                </a:solidFill>
                <a:latin typeface="Trefoil Sans" panose="020B0000000000000000" pitchFamily="34" charset="0"/>
              </a:rPr>
              <a:t>Community Volunteer</a:t>
            </a:r>
          </a:p>
        </p:txBody>
      </p:sp>
      <p:sp>
        <p:nvSpPr>
          <p:cNvPr id="11" name="TextBox 10">
            <a:extLst>
              <a:ext uri="{FF2B5EF4-FFF2-40B4-BE49-F238E27FC236}">
                <a16:creationId xmlns:a16="http://schemas.microsoft.com/office/drawing/2014/main" id="{CFF1381D-A0D1-4474-ADD7-B0EFD970FDE3}"/>
              </a:ext>
            </a:extLst>
          </p:cNvPr>
          <p:cNvSpPr txBox="1"/>
          <p:nvPr/>
        </p:nvSpPr>
        <p:spPr>
          <a:xfrm>
            <a:off x="8883980" y="4702870"/>
            <a:ext cx="2592253" cy="923330"/>
          </a:xfrm>
          <a:prstGeom prst="rect">
            <a:avLst/>
          </a:prstGeom>
          <a:noFill/>
        </p:spPr>
        <p:txBody>
          <a:bodyPr wrap="square" rtlCol="0">
            <a:spAutoFit/>
          </a:bodyPr>
          <a:lstStyle/>
          <a:p>
            <a:pPr defTabSz="914377">
              <a:defRPr/>
            </a:pPr>
            <a:r>
              <a:rPr lang="en-US" b="1" dirty="0">
                <a:solidFill>
                  <a:prstClr val="black"/>
                </a:solidFill>
                <a:latin typeface="Trefoil Sans" panose="020B0000000000000000" pitchFamily="34" charset="0"/>
              </a:rPr>
              <a:t>Cindy Skelton-Becker</a:t>
            </a:r>
          </a:p>
          <a:p>
            <a:pPr defTabSz="914377">
              <a:defRPr/>
            </a:pPr>
            <a:r>
              <a:rPr lang="en-US" b="1" dirty="0">
                <a:solidFill>
                  <a:prstClr val="black"/>
                </a:solidFill>
                <a:latin typeface="Trefoil Sans" panose="020B0000000000000000" pitchFamily="34" charset="0"/>
              </a:rPr>
              <a:t>Secretary</a:t>
            </a:r>
          </a:p>
          <a:p>
            <a:pPr defTabSz="914377">
              <a:defRPr/>
            </a:pPr>
            <a:r>
              <a:rPr lang="en-US" b="1" dirty="0">
                <a:solidFill>
                  <a:prstClr val="black"/>
                </a:solidFill>
                <a:latin typeface="Trefoil Sans" panose="020B0000000000000000" pitchFamily="34" charset="0"/>
              </a:rPr>
              <a:t>Community Volunteer</a:t>
            </a:r>
          </a:p>
        </p:txBody>
      </p:sp>
      <p:pic>
        <p:nvPicPr>
          <p:cNvPr id="5" name="Picture 4" descr="A person wearing glasses and a blue jacket&#10;&#10;Description automatically generated">
            <a:extLst>
              <a:ext uri="{FF2B5EF4-FFF2-40B4-BE49-F238E27FC236}">
                <a16:creationId xmlns:a16="http://schemas.microsoft.com/office/drawing/2014/main" id="{61A4AFC5-698C-6BED-3D2D-8D513F88E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606" y="1867557"/>
            <a:ext cx="2202428" cy="2547901"/>
          </a:xfrm>
          <a:prstGeom prst="rect">
            <a:avLst/>
          </a:prstGeom>
        </p:spPr>
      </p:pic>
    </p:spTree>
    <p:extLst>
      <p:ext uri="{BB962C8B-B14F-4D97-AF65-F5344CB8AC3E}">
        <p14:creationId xmlns:p14="http://schemas.microsoft.com/office/powerpoint/2010/main" val="17258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5A23-8E17-446F-A06F-9A1A4D256E0B}"/>
              </a:ext>
            </a:extLst>
          </p:cNvPr>
          <p:cNvSpPr>
            <a:spLocks noGrp="1"/>
          </p:cNvSpPr>
          <p:nvPr>
            <p:ph type="title"/>
          </p:nvPr>
        </p:nvSpPr>
        <p:spPr/>
        <p:txBody>
          <a:bodyPr/>
          <a:lstStyle/>
          <a:p>
            <a:r>
              <a:rPr lang="en-US" sz="3200" dirty="0"/>
              <a:t>Board of Directors-at-Large Slate (Full Term)</a:t>
            </a:r>
          </a:p>
        </p:txBody>
      </p:sp>
      <p:sp>
        <p:nvSpPr>
          <p:cNvPr id="6" name="TextBox 5">
            <a:extLst>
              <a:ext uri="{FF2B5EF4-FFF2-40B4-BE49-F238E27FC236}">
                <a16:creationId xmlns:a16="http://schemas.microsoft.com/office/drawing/2014/main" id="{FA9B8222-6395-4C5B-A5E3-D55D462E0596}"/>
              </a:ext>
            </a:extLst>
          </p:cNvPr>
          <p:cNvSpPr txBox="1"/>
          <p:nvPr/>
        </p:nvSpPr>
        <p:spPr>
          <a:xfrm>
            <a:off x="211805" y="2842856"/>
            <a:ext cx="290286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Stephanie Adams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The Sherwin-Williams Company</a:t>
            </a:r>
          </a:p>
        </p:txBody>
      </p:sp>
      <p:sp>
        <p:nvSpPr>
          <p:cNvPr id="10" name="TextBox 9">
            <a:extLst>
              <a:ext uri="{FF2B5EF4-FFF2-40B4-BE49-F238E27FC236}">
                <a16:creationId xmlns:a16="http://schemas.microsoft.com/office/drawing/2014/main" id="{248611C8-839C-4E7E-816C-46CAA25F92B4}"/>
              </a:ext>
            </a:extLst>
          </p:cNvPr>
          <p:cNvSpPr txBox="1"/>
          <p:nvPr/>
        </p:nvSpPr>
        <p:spPr>
          <a:xfrm>
            <a:off x="420441" y="5774049"/>
            <a:ext cx="1795947" cy="523220"/>
          </a:xfrm>
          <a:prstGeom prst="rect">
            <a:avLst/>
          </a:prstGeom>
          <a:noFill/>
        </p:spPr>
        <p:txBody>
          <a:bodyPr wrap="square" rtlCol="0">
            <a:spAutoFit/>
          </a:bodyPr>
          <a:lstStyle/>
          <a:p>
            <a:pPr defTabSz="914377">
              <a:defRPr/>
            </a:pPr>
            <a:r>
              <a:rPr lang="en-US" sz="1400" b="1" dirty="0">
                <a:solidFill>
                  <a:prstClr val="black"/>
                </a:solidFill>
                <a:latin typeface="Trefoil Sans" panose="020B0000000000000000" pitchFamily="34" charset="0"/>
              </a:rPr>
              <a:t>Michelle Henry</a:t>
            </a:r>
          </a:p>
          <a:p>
            <a:pPr defTabSz="914377">
              <a:defRPr/>
            </a:pPr>
            <a:r>
              <a:rPr lang="en-US" sz="1400" b="1" dirty="0">
                <a:solidFill>
                  <a:prstClr val="black"/>
                </a:solidFill>
                <a:latin typeface="Trefoil Sans" panose="020B0000000000000000" pitchFamily="34" charset="0"/>
              </a:rPr>
              <a:t>FirstEnergy</a:t>
            </a:r>
          </a:p>
        </p:txBody>
      </p:sp>
      <p:sp>
        <p:nvSpPr>
          <p:cNvPr id="12" name="TextBox 11">
            <a:extLst>
              <a:ext uri="{FF2B5EF4-FFF2-40B4-BE49-F238E27FC236}">
                <a16:creationId xmlns:a16="http://schemas.microsoft.com/office/drawing/2014/main" id="{04AFAD3D-1C2A-45D5-B10C-ADCC955B2AF4}"/>
              </a:ext>
            </a:extLst>
          </p:cNvPr>
          <p:cNvSpPr txBox="1"/>
          <p:nvPr/>
        </p:nvSpPr>
        <p:spPr>
          <a:xfrm>
            <a:off x="5365749" y="2843321"/>
            <a:ext cx="2254577" cy="8002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Trefoil Sans" panose="020B0000000000000000" pitchFamily="34" charset="0"/>
              </a:rPr>
              <a:t>Claudia Diaz- Singer</a:t>
            </a:r>
          </a:p>
          <a:p>
            <a:pPr defTabSz="914377">
              <a:defRPr/>
            </a:pPr>
            <a:r>
              <a:rPr lang="en-US" sz="1400" b="1" dirty="0">
                <a:solidFill>
                  <a:prstClr val="black"/>
                </a:solidFill>
                <a:latin typeface="Trefoil Sans" panose="020B0000000000000000" pitchFamily="34" charset="0"/>
              </a:rPr>
              <a:t>The J.M. Smucker Company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p:txBody>
      </p:sp>
      <p:sp>
        <p:nvSpPr>
          <p:cNvPr id="18" name="TextBox 17">
            <a:extLst>
              <a:ext uri="{FF2B5EF4-FFF2-40B4-BE49-F238E27FC236}">
                <a16:creationId xmlns:a16="http://schemas.microsoft.com/office/drawing/2014/main" id="{A122C2C7-EE77-4630-85B0-29E2332C7ABA}"/>
              </a:ext>
            </a:extLst>
          </p:cNvPr>
          <p:cNvSpPr txBox="1"/>
          <p:nvPr/>
        </p:nvSpPr>
        <p:spPr>
          <a:xfrm>
            <a:off x="2942983" y="2810369"/>
            <a:ext cx="2154053" cy="523220"/>
          </a:xfrm>
          <a:prstGeom prst="rect">
            <a:avLst/>
          </a:prstGeom>
          <a:noFill/>
        </p:spPr>
        <p:txBody>
          <a:bodyPr wrap="square" rtlCol="0">
            <a:spAutoFit/>
          </a:bodyPr>
          <a:lstStyle/>
          <a:p>
            <a:pPr defTabSz="914377">
              <a:defRPr/>
            </a:pPr>
            <a:r>
              <a:rPr lang="en-US" sz="1400" b="1" dirty="0">
                <a:solidFill>
                  <a:prstClr val="black"/>
                </a:solidFill>
                <a:latin typeface="Trefoil Sans" panose="020B0000000000000000" pitchFamily="34" charset="0"/>
              </a:rPr>
              <a:t>Ruth Coleman</a:t>
            </a:r>
          </a:p>
          <a:p>
            <a:pPr defTabSz="914377">
              <a:defRPr/>
            </a:pPr>
            <a:r>
              <a:rPr lang="en-US" sz="1400" b="1" dirty="0">
                <a:solidFill>
                  <a:prstClr val="black"/>
                </a:solidFill>
                <a:latin typeface="Trefoil Sans" panose="020B0000000000000000" pitchFamily="34" charset="0"/>
              </a:rPr>
              <a:t>Retired Business Owner</a:t>
            </a:r>
          </a:p>
        </p:txBody>
      </p:sp>
      <p:sp>
        <p:nvSpPr>
          <p:cNvPr id="20" name="TextBox 19">
            <a:extLst>
              <a:ext uri="{FF2B5EF4-FFF2-40B4-BE49-F238E27FC236}">
                <a16:creationId xmlns:a16="http://schemas.microsoft.com/office/drawing/2014/main" id="{F42FC1BE-436E-4095-A3AE-1FFFE93EDFF2}"/>
              </a:ext>
            </a:extLst>
          </p:cNvPr>
          <p:cNvSpPr txBox="1"/>
          <p:nvPr/>
        </p:nvSpPr>
        <p:spPr>
          <a:xfrm>
            <a:off x="2827941" y="5811841"/>
            <a:ext cx="2678492" cy="523220"/>
          </a:xfrm>
          <a:prstGeom prst="rect">
            <a:avLst/>
          </a:prstGeom>
          <a:noFill/>
        </p:spPr>
        <p:txBody>
          <a:bodyPr wrap="square" rtlCol="0">
            <a:spAutoFit/>
          </a:bodyPr>
          <a:lstStyle/>
          <a:p>
            <a:pPr defTabSz="914377">
              <a:defRPr/>
            </a:pPr>
            <a:r>
              <a:rPr lang="en-US" sz="1400" b="1" dirty="0">
                <a:solidFill>
                  <a:prstClr val="black"/>
                </a:solidFill>
                <a:latin typeface="Trefoil Sans" panose="020B0000000000000000" pitchFamily="34" charset="0"/>
              </a:rPr>
              <a:t>Chris Hirschler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Trefoil Sans" panose="020B0000000000000000" pitchFamily="34" charset="0"/>
              </a:rPr>
              <a:t>Lorain Community College</a:t>
            </a:r>
          </a:p>
        </p:txBody>
      </p:sp>
      <p:sp>
        <p:nvSpPr>
          <p:cNvPr id="26" name="TextBox 25">
            <a:extLst>
              <a:ext uri="{FF2B5EF4-FFF2-40B4-BE49-F238E27FC236}">
                <a16:creationId xmlns:a16="http://schemas.microsoft.com/office/drawing/2014/main" id="{EE082251-A322-4BAE-8999-DC5B0BCB8189}"/>
              </a:ext>
            </a:extLst>
          </p:cNvPr>
          <p:cNvSpPr txBox="1"/>
          <p:nvPr/>
        </p:nvSpPr>
        <p:spPr>
          <a:xfrm>
            <a:off x="5605339" y="5746553"/>
            <a:ext cx="2014987" cy="800219"/>
          </a:xfrm>
          <a:prstGeom prst="rect">
            <a:avLst/>
          </a:prstGeom>
          <a:noFill/>
        </p:spPr>
        <p:txBody>
          <a:bodyPr wrap="square" rtlCol="0">
            <a:spAutoFit/>
          </a:bodyPr>
          <a:lstStyle/>
          <a:p>
            <a:r>
              <a:rPr lang="en-US" sz="1400" b="1" dirty="0">
                <a:solidFill>
                  <a:prstClr val="black"/>
                </a:solidFill>
                <a:latin typeface="Trefoil Sans" panose="020B0000000000000000" pitchFamily="34" charset="0"/>
              </a:rPr>
              <a:t>Ka-Pi Hoh</a:t>
            </a:r>
          </a:p>
          <a:p>
            <a:pPr>
              <a:defRPr/>
            </a:pPr>
            <a:r>
              <a:rPr lang="en-US" sz="1400" b="1" dirty="0">
                <a:solidFill>
                  <a:prstClr val="black"/>
                </a:solidFill>
                <a:latin typeface="Trefoil Sans" panose="020B0000000000000000" pitchFamily="34" charset="0"/>
              </a:rPr>
              <a:t>The Lubrizol Corporation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p:txBody>
      </p:sp>
      <p:sp>
        <p:nvSpPr>
          <p:cNvPr id="28" name="TextBox 27">
            <a:extLst>
              <a:ext uri="{FF2B5EF4-FFF2-40B4-BE49-F238E27FC236}">
                <a16:creationId xmlns:a16="http://schemas.microsoft.com/office/drawing/2014/main" id="{46396D23-51C1-4650-9711-78D7C68B9249}"/>
              </a:ext>
            </a:extLst>
          </p:cNvPr>
          <p:cNvSpPr txBox="1"/>
          <p:nvPr/>
        </p:nvSpPr>
        <p:spPr>
          <a:xfrm>
            <a:off x="9882455" y="5644381"/>
            <a:ext cx="2354823" cy="738664"/>
          </a:xfrm>
          <a:prstGeom prst="rect">
            <a:avLst/>
          </a:prstGeom>
          <a:noFill/>
        </p:spPr>
        <p:txBody>
          <a:bodyPr wrap="square" rtlCol="0">
            <a:spAutoFit/>
          </a:bodyPr>
          <a:lstStyle/>
          <a:p>
            <a:r>
              <a:rPr lang="en-US" sz="1400" b="1" dirty="0">
                <a:solidFill>
                  <a:prstClr val="black"/>
                </a:solidFill>
                <a:latin typeface="Trefoil Sans" panose="020B0000000000000000" pitchFamily="34" charset="0"/>
              </a:rPr>
              <a:t>Tony Srithai </a:t>
            </a:r>
          </a:p>
          <a:p>
            <a:pPr>
              <a:defRPr/>
            </a:pPr>
            <a:r>
              <a:rPr lang="en-US" sz="1400" b="1" dirty="0">
                <a:solidFill>
                  <a:prstClr val="black"/>
                </a:solidFill>
                <a:latin typeface="Trefoil Sans" panose="020B0000000000000000" pitchFamily="34" charset="0"/>
              </a:rPr>
              <a:t>Beachwood City Schools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400" b="1" dirty="0">
              <a:solidFill>
                <a:prstClr val="black"/>
              </a:solidFill>
              <a:latin typeface="Trefoil Sans" panose="020B0000000000000000" pitchFamily="34" charset="0"/>
            </a:endParaRPr>
          </a:p>
        </p:txBody>
      </p:sp>
      <p:pic>
        <p:nvPicPr>
          <p:cNvPr id="13" name="Picture 12" descr="A close-up of a person smiling&#10;&#10;Description automatically generated">
            <a:extLst>
              <a:ext uri="{FF2B5EF4-FFF2-40B4-BE49-F238E27FC236}">
                <a16:creationId xmlns:a16="http://schemas.microsoft.com/office/drawing/2014/main" id="{144DB4BF-24EC-E391-9334-99584A15849A}"/>
              </a:ext>
            </a:extLst>
          </p:cNvPr>
          <p:cNvPicPr>
            <a:picLocks noChangeAspect="1"/>
          </p:cNvPicPr>
          <p:nvPr/>
        </p:nvPicPr>
        <p:blipFill rotWithShape="1">
          <a:blip r:embed="rId2">
            <a:extLst>
              <a:ext uri="{28A0092B-C50C-407E-A947-70E740481C1C}">
                <a14:useLocalDpi xmlns:a14="http://schemas.microsoft.com/office/drawing/2010/main" val="0"/>
              </a:ext>
            </a:extLst>
          </a:blip>
          <a:srcRect t="1473" b="-2962"/>
          <a:stretch/>
        </p:blipFill>
        <p:spPr>
          <a:xfrm>
            <a:off x="10089816" y="1046252"/>
            <a:ext cx="1539216" cy="1890137"/>
          </a:xfrm>
          <a:prstGeom prst="rect">
            <a:avLst/>
          </a:prstGeom>
        </p:spPr>
      </p:pic>
      <p:sp>
        <p:nvSpPr>
          <p:cNvPr id="3" name="TextBox 2">
            <a:extLst>
              <a:ext uri="{FF2B5EF4-FFF2-40B4-BE49-F238E27FC236}">
                <a16:creationId xmlns:a16="http://schemas.microsoft.com/office/drawing/2014/main" id="{F3EB195A-609D-4816-E3C1-A3F0EDCBCC15}"/>
              </a:ext>
            </a:extLst>
          </p:cNvPr>
          <p:cNvSpPr txBox="1"/>
          <p:nvPr/>
        </p:nvSpPr>
        <p:spPr>
          <a:xfrm>
            <a:off x="10089816" y="2936389"/>
            <a:ext cx="1795947" cy="523220"/>
          </a:xfrm>
          <a:prstGeom prst="rect">
            <a:avLst/>
          </a:prstGeom>
          <a:noFill/>
        </p:spPr>
        <p:txBody>
          <a:bodyPr wrap="square" rtlCol="0">
            <a:spAutoFit/>
          </a:bodyPr>
          <a:lstStyle/>
          <a:p>
            <a:pPr marR="0" lvl="0" indent="0" defTabSz="914377" fontAlgn="auto">
              <a:lnSpc>
                <a:spcPct val="100000"/>
              </a:lnSpc>
              <a:spcBef>
                <a:spcPts val="0"/>
              </a:spcBef>
              <a:spcAft>
                <a:spcPts val="0"/>
              </a:spcAft>
              <a:buClrTx/>
              <a:buSzTx/>
              <a:buFontTx/>
              <a:buNone/>
              <a:tabLst/>
              <a:defRPr/>
            </a:pPr>
            <a:r>
              <a:rPr lang="en-US" sz="1400" b="1" dirty="0">
                <a:solidFill>
                  <a:prstClr val="black"/>
                </a:solidFill>
                <a:latin typeface="Trefoil Sans" panose="020B0000000000000000" pitchFamily="34" charset="0"/>
              </a:rPr>
              <a:t>Robyn Gordon</a:t>
            </a:r>
          </a:p>
          <a:p>
            <a:pPr marR="0" lvl="0" indent="0" defTabSz="914377" fontAlgn="auto">
              <a:lnSpc>
                <a:spcPct val="100000"/>
              </a:lnSpc>
              <a:spcBef>
                <a:spcPts val="0"/>
              </a:spcBef>
              <a:spcAft>
                <a:spcPts val="0"/>
              </a:spcAft>
              <a:buClrTx/>
              <a:buSzTx/>
              <a:buFontTx/>
              <a:buNone/>
              <a:tabLst/>
              <a:defRPr/>
            </a:pPr>
            <a:r>
              <a:rPr lang="en-US" sz="1400" b="1" dirty="0">
                <a:solidFill>
                  <a:prstClr val="black"/>
                </a:solidFill>
                <a:latin typeface="Trefoil Sans" panose="020B0000000000000000" pitchFamily="34" charset="0"/>
              </a:rPr>
              <a:t>NASA</a:t>
            </a:r>
          </a:p>
        </p:txBody>
      </p:sp>
      <p:sp>
        <p:nvSpPr>
          <p:cNvPr id="8" name="TextBox 7">
            <a:extLst>
              <a:ext uri="{FF2B5EF4-FFF2-40B4-BE49-F238E27FC236}">
                <a16:creationId xmlns:a16="http://schemas.microsoft.com/office/drawing/2014/main" id="{15843F7F-81C4-411F-6C0E-EB27A7A631C5}"/>
              </a:ext>
            </a:extLst>
          </p:cNvPr>
          <p:cNvSpPr txBox="1"/>
          <p:nvPr/>
        </p:nvSpPr>
        <p:spPr>
          <a:xfrm>
            <a:off x="7867468" y="5733619"/>
            <a:ext cx="2014987" cy="800219"/>
          </a:xfrm>
          <a:prstGeom prst="rect">
            <a:avLst/>
          </a:prstGeom>
          <a:noFill/>
        </p:spPr>
        <p:txBody>
          <a:bodyPr wrap="square" rtlCol="0">
            <a:spAutoFit/>
          </a:bodyPr>
          <a:lstStyle/>
          <a:p>
            <a:r>
              <a:rPr lang="en-US" sz="1400" b="1" dirty="0">
                <a:solidFill>
                  <a:prstClr val="black"/>
                </a:solidFill>
                <a:latin typeface="Trefoil Sans" panose="020B0000000000000000" pitchFamily="34" charset="0"/>
              </a:rPr>
              <a:t>Lisa McKay</a:t>
            </a:r>
          </a:p>
          <a:p>
            <a:r>
              <a:rPr lang="en-US" sz="1400" b="1" dirty="0">
                <a:solidFill>
                  <a:prstClr val="black"/>
                </a:solidFill>
                <a:latin typeface="Trefoil Sans" panose="020B0000000000000000" pitchFamily="34" charset="0"/>
              </a:rPr>
              <a:t>Swagelok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p:txBody>
      </p:sp>
      <p:pic>
        <p:nvPicPr>
          <p:cNvPr id="9" name="Picture 8">
            <a:extLst>
              <a:ext uri="{FF2B5EF4-FFF2-40B4-BE49-F238E27FC236}">
                <a16:creationId xmlns:a16="http://schemas.microsoft.com/office/drawing/2014/main" id="{092C9AED-C24B-0593-D295-537DDD90419C}"/>
              </a:ext>
            </a:extLst>
          </p:cNvPr>
          <p:cNvPicPr>
            <a:picLocks noChangeAspect="1"/>
          </p:cNvPicPr>
          <p:nvPr/>
        </p:nvPicPr>
        <p:blipFill>
          <a:blip r:embed="rId3"/>
          <a:stretch>
            <a:fillRect/>
          </a:stretch>
        </p:blipFill>
        <p:spPr>
          <a:xfrm>
            <a:off x="269360" y="1172274"/>
            <a:ext cx="1733333" cy="1638095"/>
          </a:xfrm>
          <a:prstGeom prst="rect">
            <a:avLst/>
          </a:prstGeom>
        </p:spPr>
      </p:pic>
      <p:pic>
        <p:nvPicPr>
          <p:cNvPr id="17" name="Picture 16">
            <a:extLst>
              <a:ext uri="{FF2B5EF4-FFF2-40B4-BE49-F238E27FC236}">
                <a16:creationId xmlns:a16="http://schemas.microsoft.com/office/drawing/2014/main" id="{E5115164-6279-3B07-8124-CC89BDAF40E4}"/>
              </a:ext>
            </a:extLst>
          </p:cNvPr>
          <p:cNvPicPr>
            <a:picLocks noChangeAspect="1"/>
          </p:cNvPicPr>
          <p:nvPr/>
        </p:nvPicPr>
        <p:blipFill rotWithShape="1">
          <a:blip r:embed="rId4"/>
          <a:srcRect r="74714"/>
          <a:stretch/>
        </p:blipFill>
        <p:spPr>
          <a:xfrm>
            <a:off x="3065561" y="1105799"/>
            <a:ext cx="1733333" cy="1729740"/>
          </a:xfrm>
          <a:prstGeom prst="rect">
            <a:avLst/>
          </a:prstGeom>
        </p:spPr>
      </p:pic>
      <p:pic>
        <p:nvPicPr>
          <p:cNvPr id="1026" name="Picture 4" descr="A person smiling for the camera&#10;&#10;Description automatically generated with medium confidence">
            <a:extLst>
              <a:ext uri="{FF2B5EF4-FFF2-40B4-BE49-F238E27FC236}">
                <a16:creationId xmlns:a16="http://schemas.microsoft.com/office/drawing/2014/main" id="{5E101949-8508-A37E-5488-9A4BDF0EBC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627" b="18565"/>
          <a:stretch/>
        </p:blipFill>
        <p:spPr bwMode="auto">
          <a:xfrm>
            <a:off x="5585478" y="1105799"/>
            <a:ext cx="1523606" cy="172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8">
            <a:extLst>
              <a:ext uri="{FF2B5EF4-FFF2-40B4-BE49-F238E27FC236}">
                <a16:creationId xmlns:a16="http://schemas.microsoft.com/office/drawing/2014/main" id="{434C9572-9249-ED8B-7FC6-EA4EA573129E}"/>
              </a:ext>
            </a:extLst>
          </p:cNvPr>
          <p:cNvSpPr>
            <a:spLocks noChangeArrowheads="1"/>
          </p:cNvSpPr>
          <p:nvPr/>
        </p:nvSpPr>
        <p:spPr bwMode="auto">
          <a:xfrm>
            <a:off x="7772434" y="47495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7">
            <a:extLst>
              <a:ext uri="{FF2B5EF4-FFF2-40B4-BE49-F238E27FC236}">
                <a16:creationId xmlns:a16="http://schemas.microsoft.com/office/drawing/2014/main" id="{CE5D4F47-6A49-18FF-711A-959CB0E73D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1672" r="-1453" b="1301"/>
          <a:stretch/>
        </p:blipFill>
        <p:spPr bwMode="auto">
          <a:xfrm>
            <a:off x="7828213" y="1123338"/>
            <a:ext cx="1636749" cy="16870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3E5F671-0890-550B-DEE4-23BB76DE6B2F}"/>
              </a:ext>
            </a:extLst>
          </p:cNvPr>
          <p:cNvSpPr txBox="1"/>
          <p:nvPr/>
        </p:nvSpPr>
        <p:spPr>
          <a:xfrm>
            <a:off x="7727782" y="2861588"/>
            <a:ext cx="2254577" cy="80021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Trefoil Sans" panose="020B0000000000000000" pitchFamily="34" charset="0"/>
              </a:rPr>
              <a:t>Elizabeth Engels</a:t>
            </a:r>
          </a:p>
          <a:p>
            <a:pPr defTabSz="914377">
              <a:defRPr/>
            </a:pPr>
            <a:r>
              <a:rPr lang="en-US" sz="1400" b="1" dirty="0">
                <a:solidFill>
                  <a:prstClr val="black"/>
                </a:solidFill>
                <a:latin typeface="Trefoil Sans" panose="020B0000000000000000" pitchFamily="34" charset="0"/>
              </a:rPr>
              <a:t>ACER Business Consultants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p:txBody>
      </p:sp>
      <p:pic>
        <p:nvPicPr>
          <p:cNvPr id="1033" name="Picture 22">
            <a:extLst>
              <a:ext uri="{FF2B5EF4-FFF2-40B4-BE49-F238E27FC236}">
                <a16:creationId xmlns:a16="http://schemas.microsoft.com/office/drawing/2014/main" id="{A2EBAF6B-CFBE-A3AA-06C3-A106A84AC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388" y="3797329"/>
            <a:ext cx="1522305" cy="18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3D2AC9A4-A17C-4EBC-2523-A8B15E86E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997" y="3792864"/>
            <a:ext cx="1777636" cy="19407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a-Pi Hoh Notable Stem 2019 | Crain's Cleveland Business">
            <a:extLst>
              <a:ext uri="{FF2B5EF4-FFF2-40B4-BE49-F238E27FC236}">
                <a16:creationId xmlns:a16="http://schemas.microsoft.com/office/drawing/2014/main" id="{1124F512-D09F-7B81-7D50-E5FF08F664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23" t="-13765" r="-3923" b="13765"/>
          <a:stretch/>
        </p:blipFill>
        <p:spPr bwMode="auto">
          <a:xfrm>
            <a:off x="5620574" y="3459609"/>
            <a:ext cx="1556572" cy="22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8E86E6E1-F440-A2AA-65FF-813471ABC9AF}"/>
              </a:ext>
            </a:extLst>
          </p:cNvPr>
          <p:cNvPicPr>
            <a:picLocks noChangeAspect="1"/>
          </p:cNvPicPr>
          <p:nvPr/>
        </p:nvPicPr>
        <p:blipFill>
          <a:blip r:embed="rId10"/>
          <a:stretch>
            <a:fillRect/>
          </a:stretch>
        </p:blipFill>
        <p:spPr>
          <a:xfrm>
            <a:off x="7867468" y="3869357"/>
            <a:ext cx="1609281" cy="1819644"/>
          </a:xfrm>
          <a:prstGeom prst="rect">
            <a:avLst/>
          </a:prstGeom>
        </p:spPr>
      </p:pic>
      <p:pic>
        <p:nvPicPr>
          <p:cNvPr id="32" name="Picture 31">
            <a:extLst>
              <a:ext uri="{FF2B5EF4-FFF2-40B4-BE49-F238E27FC236}">
                <a16:creationId xmlns:a16="http://schemas.microsoft.com/office/drawing/2014/main" id="{8D023460-C899-FB84-E630-A02ABC3ADD4C}"/>
              </a:ext>
            </a:extLst>
          </p:cNvPr>
          <p:cNvPicPr>
            <a:picLocks noChangeAspect="1"/>
          </p:cNvPicPr>
          <p:nvPr/>
        </p:nvPicPr>
        <p:blipFill>
          <a:blip r:embed="rId11"/>
          <a:stretch>
            <a:fillRect/>
          </a:stretch>
        </p:blipFill>
        <p:spPr>
          <a:xfrm>
            <a:off x="9982358" y="3848486"/>
            <a:ext cx="1509377" cy="1814454"/>
          </a:xfrm>
          <a:prstGeom prst="rect">
            <a:avLst/>
          </a:prstGeom>
        </p:spPr>
      </p:pic>
    </p:spTree>
    <p:extLst>
      <p:ext uri="{BB962C8B-B14F-4D97-AF65-F5344CB8AC3E}">
        <p14:creationId xmlns:p14="http://schemas.microsoft.com/office/powerpoint/2010/main" val="3673930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5A23-8E17-446F-A06F-9A1A4D256E0B}"/>
              </a:ext>
            </a:extLst>
          </p:cNvPr>
          <p:cNvSpPr>
            <a:spLocks noGrp="1"/>
          </p:cNvSpPr>
          <p:nvPr>
            <p:ph type="title"/>
          </p:nvPr>
        </p:nvSpPr>
        <p:spPr>
          <a:xfrm>
            <a:off x="548432" y="135868"/>
            <a:ext cx="11903861" cy="646929"/>
          </a:xfrm>
        </p:spPr>
        <p:txBody>
          <a:bodyPr/>
          <a:lstStyle/>
          <a:p>
            <a:r>
              <a:rPr lang="en-US" sz="3200" dirty="0"/>
              <a:t>Board of Directors-at-Large Slate (Unexpired Term)</a:t>
            </a:r>
          </a:p>
        </p:txBody>
      </p:sp>
      <p:sp>
        <p:nvSpPr>
          <p:cNvPr id="20" name="TextBox 19">
            <a:extLst>
              <a:ext uri="{FF2B5EF4-FFF2-40B4-BE49-F238E27FC236}">
                <a16:creationId xmlns:a16="http://schemas.microsoft.com/office/drawing/2014/main" id="{F42FC1BE-436E-4095-A3AE-1FFFE93EDFF2}"/>
              </a:ext>
            </a:extLst>
          </p:cNvPr>
          <p:cNvSpPr txBox="1"/>
          <p:nvPr/>
        </p:nvSpPr>
        <p:spPr>
          <a:xfrm>
            <a:off x="4185867" y="4377541"/>
            <a:ext cx="4413371"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Rebecca Gallant</a:t>
            </a:r>
          </a:p>
          <a:p>
            <a:pPr defTabSz="914377">
              <a:defRPr/>
            </a:pPr>
            <a:r>
              <a:rPr lang="en-US" b="1" dirty="0">
                <a:solidFill>
                  <a:prstClr val="black"/>
                </a:solidFill>
                <a:latin typeface="Trefoil Sans" panose="020B0000000000000000" pitchFamily="34" charset="0"/>
              </a:rPr>
              <a:t>Catholic Charities, Diocese of Cleveland</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p:txBody>
      </p:sp>
      <p:sp>
        <p:nvSpPr>
          <p:cNvPr id="11" name="Content Placeholder 10">
            <a:extLst>
              <a:ext uri="{FF2B5EF4-FFF2-40B4-BE49-F238E27FC236}">
                <a16:creationId xmlns:a16="http://schemas.microsoft.com/office/drawing/2014/main" id="{71AE9204-E644-5F31-4056-C8BD413984BC}"/>
              </a:ext>
            </a:extLst>
          </p:cNvPr>
          <p:cNvSpPr>
            <a:spLocks noGrp="1"/>
          </p:cNvSpPr>
          <p:nvPr>
            <p:ph sz="quarter" idx="10"/>
          </p:nvPr>
        </p:nvSpPr>
        <p:spPr>
          <a:xfrm>
            <a:off x="-347891" y="6335062"/>
            <a:ext cx="11903861" cy="5463173"/>
          </a:xfrm>
        </p:spPr>
        <p:txBody>
          <a:bodyPr/>
          <a:lstStyle/>
          <a:p>
            <a:endParaRPr lang="en-US" dirty="0"/>
          </a:p>
          <a:p>
            <a:endParaRPr lang="en-US" dirty="0"/>
          </a:p>
        </p:txBody>
      </p:sp>
      <p:pic>
        <p:nvPicPr>
          <p:cNvPr id="3" name="Picture 2">
            <a:extLst>
              <a:ext uri="{FF2B5EF4-FFF2-40B4-BE49-F238E27FC236}">
                <a16:creationId xmlns:a16="http://schemas.microsoft.com/office/drawing/2014/main" id="{EB510CE8-723F-1854-B323-4D2C82E073CB}"/>
              </a:ext>
            </a:extLst>
          </p:cNvPr>
          <p:cNvPicPr>
            <a:picLocks noChangeAspect="1"/>
          </p:cNvPicPr>
          <p:nvPr/>
        </p:nvPicPr>
        <p:blipFill>
          <a:blip r:embed="rId2"/>
          <a:stretch>
            <a:fillRect/>
          </a:stretch>
        </p:blipFill>
        <p:spPr>
          <a:xfrm>
            <a:off x="4276806" y="1969388"/>
            <a:ext cx="2314494" cy="2314494"/>
          </a:xfrm>
          <a:prstGeom prst="rect">
            <a:avLst/>
          </a:prstGeom>
        </p:spPr>
      </p:pic>
    </p:spTree>
    <p:extLst>
      <p:ext uri="{BB962C8B-B14F-4D97-AF65-F5344CB8AC3E}">
        <p14:creationId xmlns:p14="http://schemas.microsoft.com/office/powerpoint/2010/main" val="201312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883D-4BF3-4D45-A4F8-9FE6805BF62D}"/>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96CBABE4-EE2F-413D-8987-B436B8D06F04}"/>
              </a:ext>
            </a:extLst>
          </p:cNvPr>
          <p:cNvSpPr>
            <a:spLocks noGrp="1"/>
          </p:cNvSpPr>
          <p:nvPr>
            <p:ph sz="quarter" idx="10"/>
          </p:nvPr>
        </p:nvSpPr>
        <p:spPr/>
        <p:txBody>
          <a:bodyPr/>
          <a:lstStyle/>
          <a:p>
            <a:endParaRPr lang="en-US"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C7D50A7F-BC9B-44DE-B948-3932A05F4FB7}"/>
              </a:ext>
            </a:extLst>
          </p:cNvPr>
          <p:cNvSpPr txBox="1"/>
          <p:nvPr/>
        </p:nvSpPr>
        <p:spPr>
          <a:xfrm>
            <a:off x="893135" y="1902194"/>
            <a:ext cx="8754139"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“Democracy cannot succeed unless those who express their choice are prepared to choose wisely.  The real safeguard of democracy, therefore, is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			- </a:t>
            </a:r>
            <a:r>
              <a:rPr kumimoji="0" lang="en-US" altLang="en-US" sz="2800" b="1" i="0" u="none" strike="noStrike" kern="1200" cap="none" spc="0" normalizeH="0" baseline="0" noProof="0" dirty="0" err="1">
                <a:ln>
                  <a:noFill/>
                </a:ln>
                <a:solidFill>
                  <a:schemeClr val="bg1">
                    <a:lumMod val="95000"/>
                  </a:schemeClr>
                </a:solidFill>
                <a:effectLst/>
                <a:uLnTx/>
                <a:uFillTx/>
                <a:latin typeface="Arial" panose="020B0604020202020204" pitchFamily="34" charset="0"/>
                <a:ea typeface="+mn-ea"/>
                <a:cs typeface="Arial" panose="020B0604020202020204" pitchFamily="34" charset="0"/>
              </a:rPr>
              <a:t>Eleanore</a:t>
            </a:r>
            <a:r>
              <a:rPr kumimoji="0" lang="en-US" altLang="en-US"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 Roosevelt</a:t>
            </a:r>
          </a:p>
        </p:txBody>
      </p:sp>
    </p:spTree>
    <p:extLst>
      <p:ext uri="{BB962C8B-B14F-4D97-AF65-F5344CB8AC3E}">
        <p14:creationId xmlns:p14="http://schemas.microsoft.com/office/powerpoint/2010/main" val="944019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5A23-8E17-446F-A06F-9A1A4D256E0B}"/>
              </a:ext>
            </a:extLst>
          </p:cNvPr>
          <p:cNvSpPr>
            <a:spLocks noGrp="1"/>
          </p:cNvSpPr>
          <p:nvPr>
            <p:ph type="title"/>
          </p:nvPr>
        </p:nvSpPr>
        <p:spPr/>
        <p:txBody>
          <a:bodyPr/>
          <a:lstStyle/>
          <a:p>
            <a:r>
              <a:rPr lang="en-US" sz="3200" dirty="0"/>
              <a:t>Girl Board Directors-at-Large Slate</a:t>
            </a:r>
          </a:p>
        </p:txBody>
      </p:sp>
      <p:sp>
        <p:nvSpPr>
          <p:cNvPr id="5" name="TextBox 4">
            <a:extLst>
              <a:ext uri="{FF2B5EF4-FFF2-40B4-BE49-F238E27FC236}">
                <a16:creationId xmlns:a16="http://schemas.microsoft.com/office/drawing/2014/main" id="{B7138FFB-E93C-4760-82BE-F763A3032D05}"/>
              </a:ext>
            </a:extLst>
          </p:cNvPr>
          <p:cNvSpPr txBox="1"/>
          <p:nvPr/>
        </p:nvSpPr>
        <p:spPr>
          <a:xfrm>
            <a:off x="6096000" y="4414120"/>
            <a:ext cx="2789760" cy="369332"/>
          </a:xfrm>
          <a:prstGeom prst="rect">
            <a:avLst/>
          </a:prstGeom>
          <a:noFill/>
        </p:spPr>
        <p:txBody>
          <a:bodyPr wrap="square" rtlCol="0">
            <a:spAutoFit/>
          </a:bodyPr>
          <a:lstStyle/>
          <a:p>
            <a:pPr>
              <a:spcBef>
                <a:spcPts val="0"/>
              </a:spcBef>
            </a:pPr>
            <a:r>
              <a:rPr lang="en-US" sz="1800" dirty="0">
                <a:latin typeface="Georgia" panose="02040502050405020303" pitchFamily="18" charset="0"/>
                <a:ea typeface="+mj-ea"/>
                <a:cs typeface="+mj-cs"/>
              </a:rPr>
              <a:t>Jaiden Miller</a:t>
            </a:r>
          </a:p>
        </p:txBody>
      </p:sp>
      <p:sp>
        <p:nvSpPr>
          <p:cNvPr id="8" name="TextBox 7">
            <a:extLst>
              <a:ext uri="{FF2B5EF4-FFF2-40B4-BE49-F238E27FC236}">
                <a16:creationId xmlns:a16="http://schemas.microsoft.com/office/drawing/2014/main" id="{3C16E3E3-8A3D-40C1-9809-760517066F7E}"/>
              </a:ext>
            </a:extLst>
          </p:cNvPr>
          <p:cNvSpPr txBox="1"/>
          <p:nvPr/>
        </p:nvSpPr>
        <p:spPr>
          <a:xfrm>
            <a:off x="1568449" y="4414120"/>
            <a:ext cx="2789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Sydney Harbour</a:t>
            </a:r>
          </a:p>
        </p:txBody>
      </p:sp>
      <p:pic>
        <p:nvPicPr>
          <p:cNvPr id="2050" name="Picture 2">
            <a:extLst>
              <a:ext uri="{FF2B5EF4-FFF2-40B4-BE49-F238E27FC236}">
                <a16:creationId xmlns:a16="http://schemas.microsoft.com/office/drawing/2014/main" id="{002CD2D8-957B-F39C-EB86-95B7557E2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449" y="1880171"/>
            <a:ext cx="2308225" cy="23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B7FBBCD-F919-5409-8FA5-2F30BEEF2FAF}"/>
              </a:ext>
            </a:extLst>
          </p:cNvPr>
          <p:cNvPicPr>
            <a:picLocks noChangeAspect="1"/>
          </p:cNvPicPr>
          <p:nvPr/>
        </p:nvPicPr>
        <p:blipFill>
          <a:blip r:embed="rId3"/>
          <a:stretch>
            <a:fillRect/>
          </a:stretch>
        </p:blipFill>
        <p:spPr>
          <a:xfrm>
            <a:off x="6096000" y="1854370"/>
            <a:ext cx="2085975" cy="2361707"/>
          </a:xfrm>
          <a:prstGeom prst="rect">
            <a:avLst/>
          </a:prstGeom>
        </p:spPr>
      </p:pic>
    </p:spTree>
    <p:extLst>
      <p:ext uri="{BB962C8B-B14F-4D97-AF65-F5344CB8AC3E}">
        <p14:creationId xmlns:p14="http://schemas.microsoft.com/office/powerpoint/2010/main" val="423823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5A23-8E17-446F-A06F-9A1A4D256E0B}"/>
              </a:ext>
            </a:extLst>
          </p:cNvPr>
          <p:cNvSpPr>
            <a:spLocks noGrp="1"/>
          </p:cNvSpPr>
          <p:nvPr>
            <p:ph type="title"/>
          </p:nvPr>
        </p:nvSpPr>
        <p:spPr>
          <a:xfrm>
            <a:off x="265172" y="234375"/>
            <a:ext cx="11903861" cy="646929"/>
          </a:xfrm>
        </p:spPr>
        <p:txBody>
          <a:bodyPr/>
          <a:lstStyle/>
          <a:p>
            <a:r>
              <a:rPr lang="en-US" sz="3200" dirty="0"/>
              <a:t>Board Development Committee Slate (Full Term)</a:t>
            </a:r>
          </a:p>
        </p:txBody>
      </p:sp>
      <p:sp>
        <p:nvSpPr>
          <p:cNvPr id="4" name="TextBox 3">
            <a:extLst>
              <a:ext uri="{FF2B5EF4-FFF2-40B4-BE49-F238E27FC236}">
                <a16:creationId xmlns:a16="http://schemas.microsoft.com/office/drawing/2014/main" id="{724095ED-B680-45FE-928C-4CEA6EDFE71F}"/>
              </a:ext>
            </a:extLst>
          </p:cNvPr>
          <p:cNvSpPr txBox="1"/>
          <p:nvPr/>
        </p:nvSpPr>
        <p:spPr>
          <a:xfrm>
            <a:off x="4454309" y="3032823"/>
            <a:ext cx="3525585" cy="646331"/>
          </a:xfrm>
          <a:prstGeom prst="rect">
            <a:avLst/>
          </a:prstGeom>
          <a:noFill/>
        </p:spPr>
        <p:txBody>
          <a:bodyPr wrap="square" rtlCol="0">
            <a:spAutoFit/>
          </a:bodyPr>
          <a:lstStyle/>
          <a:p>
            <a:pPr defTabSz="914377">
              <a:defRPr/>
            </a:pPr>
            <a:r>
              <a:rPr lang="en-US" b="1" dirty="0">
                <a:solidFill>
                  <a:prstClr val="black"/>
                </a:solidFill>
                <a:latin typeface="Trefoil Sans" panose="020B0000000000000000" pitchFamily="34" charset="0"/>
              </a:rPr>
              <a:t>Tania Nemer</a:t>
            </a:r>
          </a:p>
          <a:p>
            <a:pPr marR="0" lvl="0" indent="0" defTabSz="914377" fontAlgn="auto">
              <a:lnSpc>
                <a:spcPct val="100000"/>
              </a:lnSpc>
              <a:spcBef>
                <a:spcPts val="0"/>
              </a:spcBef>
              <a:spcAft>
                <a:spcPts val="0"/>
              </a:spcAft>
              <a:buClrTx/>
              <a:buSzTx/>
              <a:buFontTx/>
              <a:buNone/>
              <a:tabLst/>
              <a:defRPr/>
            </a:pPr>
            <a:r>
              <a:rPr lang="en-US" b="1" dirty="0">
                <a:solidFill>
                  <a:prstClr val="black"/>
                </a:solidFill>
                <a:latin typeface="Trefoil Sans" panose="020B0000000000000000" pitchFamily="34" charset="0"/>
              </a:rPr>
              <a:t>U.S. Department of Justice</a:t>
            </a:r>
          </a:p>
        </p:txBody>
      </p:sp>
      <p:pic>
        <p:nvPicPr>
          <p:cNvPr id="6" name="Picture 5">
            <a:extLst>
              <a:ext uri="{FF2B5EF4-FFF2-40B4-BE49-F238E27FC236}">
                <a16:creationId xmlns:a16="http://schemas.microsoft.com/office/drawing/2014/main" id="{33B97BB9-383D-4505-A47C-DC10C96E9034}"/>
              </a:ext>
            </a:extLst>
          </p:cNvPr>
          <p:cNvPicPr>
            <a:picLocks noChangeAspect="1"/>
          </p:cNvPicPr>
          <p:nvPr/>
        </p:nvPicPr>
        <p:blipFill rotWithShape="1">
          <a:blip r:embed="rId2"/>
          <a:srcRect l="-1" t="-1" r="-6888" b="-6888"/>
          <a:stretch/>
        </p:blipFill>
        <p:spPr>
          <a:xfrm>
            <a:off x="4544739" y="825964"/>
            <a:ext cx="2094869" cy="2278170"/>
          </a:xfrm>
          <a:prstGeom prst="rect">
            <a:avLst/>
          </a:prstGeom>
        </p:spPr>
      </p:pic>
      <p:pic>
        <p:nvPicPr>
          <p:cNvPr id="10" name="Picture 9">
            <a:extLst>
              <a:ext uri="{FF2B5EF4-FFF2-40B4-BE49-F238E27FC236}">
                <a16:creationId xmlns:a16="http://schemas.microsoft.com/office/drawing/2014/main" id="{14038A4E-78BC-4C23-BDA4-136701DCC474}"/>
              </a:ext>
            </a:extLst>
          </p:cNvPr>
          <p:cNvPicPr>
            <a:picLocks noChangeAspect="1"/>
          </p:cNvPicPr>
          <p:nvPr/>
        </p:nvPicPr>
        <p:blipFill rotWithShape="1">
          <a:blip r:embed="rId3"/>
          <a:srcRect l="9880" t="-9361" r="-4262"/>
          <a:stretch/>
        </p:blipFill>
        <p:spPr>
          <a:xfrm>
            <a:off x="8332557" y="3507874"/>
            <a:ext cx="2023321" cy="2344455"/>
          </a:xfrm>
          <a:prstGeom prst="rect">
            <a:avLst/>
          </a:prstGeom>
        </p:spPr>
      </p:pic>
      <p:sp>
        <p:nvSpPr>
          <p:cNvPr id="13" name="TextBox 12">
            <a:extLst>
              <a:ext uri="{FF2B5EF4-FFF2-40B4-BE49-F238E27FC236}">
                <a16:creationId xmlns:a16="http://schemas.microsoft.com/office/drawing/2014/main" id="{852E9682-CFFA-4E27-9E32-22E856DC714A}"/>
              </a:ext>
            </a:extLst>
          </p:cNvPr>
          <p:cNvSpPr txBox="1"/>
          <p:nvPr/>
        </p:nvSpPr>
        <p:spPr>
          <a:xfrm>
            <a:off x="8304721" y="5931564"/>
            <a:ext cx="3024578"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foil Sans" panose="020B0000000000000000" pitchFamily="34" charset="0"/>
              </a:rPr>
              <a:t>Ebony Yeboah Amankwah</a:t>
            </a:r>
          </a:p>
          <a:p>
            <a:pPr marL="0" marR="0" lvl="0" indent="0" defTabSz="914377"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foil Sans" panose="020B0000000000000000" pitchFamily="34" charset="0"/>
              </a:rPr>
              <a:t>    Signet Jewelers</a:t>
            </a:r>
          </a:p>
        </p:txBody>
      </p:sp>
      <p:pic>
        <p:nvPicPr>
          <p:cNvPr id="3074" name="Picture 2">
            <a:extLst>
              <a:ext uri="{FF2B5EF4-FFF2-40B4-BE49-F238E27FC236}">
                <a16:creationId xmlns:a16="http://schemas.microsoft.com/office/drawing/2014/main" id="{719949A1-FF8A-5A70-DA4D-2B58291B3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701" y="881304"/>
            <a:ext cx="1943319" cy="218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A615B463-984C-7ABF-8BF9-D307D0D95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439" y="819012"/>
            <a:ext cx="1703828" cy="206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a:extLst>
              <a:ext uri="{FF2B5EF4-FFF2-40B4-BE49-F238E27FC236}">
                <a16:creationId xmlns:a16="http://schemas.microsoft.com/office/drawing/2014/main" id="{B1FDDAEC-07B5-6955-501B-906EE5B6A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701" y="3804382"/>
            <a:ext cx="1943320" cy="214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B6D85956-E6C5-6D93-E936-A2D40B6A0055}"/>
              </a:ext>
            </a:extLst>
          </p:cNvPr>
          <p:cNvSpPr txBox="1"/>
          <p:nvPr/>
        </p:nvSpPr>
        <p:spPr>
          <a:xfrm>
            <a:off x="742959" y="3069329"/>
            <a:ext cx="6097772" cy="923330"/>
          </a:xfrm>
          <a:prstGeom prst="rect">
            <a:avLst/>
          </a:prstGeom>
          <a:noFill/>
        </p:spPr>
        <p:txBody>
          <a:bodyPr wrap="square">
            <a:spAutoFit/>
          </a:bodyPr>
          <a:lstStyle/>
          <a:p>
            <a:pPr defTabSz="914377">
              <a:defRPr/>
            </a:pPr>
            <a:r>
              <a:rPr lang="en-US" b="1" dirty="0">
                <a:solidFill>
                  <a:prstClr val="black"/>
                </a:solidFill>
                <a:latin typeface="Trefoil Sans" panose="020B0000000000000000" pitchFamily="34" charset="0"/>
              </a:rPr>
              <a:t>Tami Bolder</a:t>
            </a:r>
          </a:p>
          <a:p>
            <a:pPr defTabSz="914377">
              <a:defRPr/>
            </a:pPr>
            <a:r>
              <a:rPr lang="en-US" b="1" dirty="0">
                <a:solidFill>
                  <a:prstClr val="black"/>
                </a:solidFill>
                <a:latin typeface="Trefoil Sans" panose="020B0000000000000000" pitchFamily="34" charset="0"/>
              </a:rPr>
              <a:t>CBIZ Valuation Group </a:t>
            </a:r>
          </a:p>
          <a:p>
            <a:pPr marR="0" lvl="0" indent="0" defTabSz="914377" fontAlgn="auto">
              <a:lnSpc>
                <a:spcPct val="100000"/>
              </a:lnSpc>
              <a:spcBef>
                <a:spcPts val="0"/>
              </a:spcBef>
              <a:spcAft>
                <a:spcPts val="0"/>
              </a:spcAft>
              <a:buClrTx/>
              <a:buSzTx/>
              <a:buFontTx/>
              <a:buNone/>
              <a:tabLst/>
              <a:defRPr/>
            </a:pPr>
            <a:endParaRPr lang="en-US" b="1" dirty="0">
              <a:solidFill>
                <a:prstClr val="black"/>
              </a:solidFill>
              <a:latin typeface="Trefoil Sans" panose="020B0000000000000000" pitchFamily="34" charset="0"/>
            </a:endParaRPr>
          </a:p>
        </p:txBody>
      </p:sp>
      <p:sp>
        <p:nvSpPr>
          <p:cNvPr id="23" name="TextBox 22">
            <a:extLst>
              <a:ext uri="{FF2B5EF4-FFF2-40B4-BE49-F238E27FC236}">
                <a16:creationId xmlns:a16="http://schemas.microsoft.com/office/drawing/2014/main" id="{7C474A33-9A86-549C-9DDD-56097007FF71}"/>
              </a:ext>
            </a:extLst>
          </p:cNvPr>
          <p:cNvSpPr txBox="1"/>
          <p:nvPr/>
        </p:nvSpPr>
        <p:spPr>
          <a:xfrm>
            <a:off x="8131434" y="2936578"/>
            <a:ext cx="3525584" cy="923330"/>
          </a:xfrm>
          <a:prstGeom prst="rect">
            <a:avLst/>
          </a:prstGeom>
          <a:noFill/>
        </p:spPr>
        <p:txBody>
          <a:bodyPr wrap="square">
            <a:spAutoFit/>
          </a:bodyPr>
          <a:lstStyle/>
          <a:p>
            <a:pPr defTabSz="914377">
              <a:defRPr/>
            </a:pPr>
            <a:r>
              <a:rPr lang="en-US" b="1" dirty="0">
                <a:solidFill>
                  <a:prstClr val="black"/>
                </a:solidFill>
                <a:latin typeface="Trefoil Sans" panose="020B0000000000000000" pitchFamily="34" charset="0"/>
              </a:rPr>
              <a:t>Laura Schultz</a:t>
            </a:r>
          </a:p>
          <a:p>
            <a:pPr defTabSz="914377">
              <a:defRPr/>
            </a:pPr>
            <a:r>
              <a:rPr lang="en-US" b="1" dirty="0">
                <a:solidFill>
                  <a:prstClr val="black"/>
                </a:solidFill>
                <a:latin typeface="Trefoil Sans" panose="020B0000000000000000" pitchFamily="34" charset="0"/>
              </a:rPr>
              <a:t>Preservation Retirement Services</a:t>
            </a:r>
          </a:p>
          <a:p>
            <a:pPr defTabSz="914377">
              <a:defRPr/>
            </a:pPr>
            <a:endParaRPr lang="en-US" b="1" dirty="0">
              <a:solidFill>
                <a:prstClr val="black"/>
              </a:solidFill>
              <a:latin typeface="Trefoil Sans" panose="020B0000000000000000" pitchFamily="34" charset="0"/>
            </a:endParaRPr>
          </a:p>
        </p:txBody>
      </p:sp>
      <p:sp>
        <p:nvSpPr>
          <p:cNvPr id="25" name="TextBox 24">
            <a:extLst>
              <a:ext uri="{FF2B5EF4-FFF2-40B4-BE49-F238E27FC236}">
                <a16:creationId xmlns:a16="http://schemas.microsoft.com/office/drawing/2014/main" id="{241DF999-2F6A-FEAD-FBDC-42C323C78CFB}"/>
              </a:ext>
            </a:extLst>
          </p:cNvPr>
          <p:cNvSpPr txBox="1"/>
          <p:nvPr/>
        </p:nvSpPr>
        <p:spPr>
          <a:xfrm>
            <a:off x="742959" y="6013800"/>
            <a:ext cx="3536258" cy="646331"/>
          </a:xfrm>
          <a:prstGeom prst="rect">
            <a:avLst/>
          </a:prstGeom>
          <a:noFill/>
        </p:spPr>
        <p:txBody>
          <a:bodyPr wrap="square">
            <a:spAutoFit/>
          </a:bodyPr>
          <a:lstStyle/>
          <a:p>
            <a:pPr defTabSz="914377">
              <a:defRPr/>
            </a:pPr>
            <a:r>
              <a:rPr lang="en-US" b="1" dirty="0">
                <a:solidFill>
                  <a:prstClr val="black"/>
                </a:solidFill>
                <a:latin typeface="Trefoil Sans" panose="020B0000000000000000" pitchFamily="34" charset="0"/>
              </a:rPr>
              <a:t>Pamela Valentine</a:t>
            </a:r>
          </a:p>
          <a:p>
            <a:pPr marR="0" lvl="0" indent="0" defTabSz="914377" fontAlgn="auto">
              <a:lnSpc>
                <a:spcPct val="100000"/>
              </a:lnSpc>
              <a:spcBef>
                <a:spcPts val="0"/>
              </a:spcBef>
              <a:spcAft>
                <a:spcPts val="0"/>
              </a:spcAft>
              <a:buClrTx/>
              <a:buSzTx/>
              <a:buFontTx/>
              <a:buNone/>
              <a:tabLst/>
              <a:defRPr/>
            </a:pPr>
            <a:r>
              <a:rPr lang="en-US" b="1" dirty="0">
                <a:solidFill>
                  <a:prstClr val="black"/>
                </a:solidFill>
                <a:latin typeface="Trefoil Sans" panose="020B0000000000000000" pitchFamily="34" charset="0"/>
              </a:rPr>
              <a:t>Community Volunteer</a:t>
            </a:r>
          </a:p>
        </p:txBody>
      </p:sp>
      <p:sp>
        <p:nvSpPr>
          <p:cNvPr id="26" name="TextBox 25">
            <a:extLst>
              <a:ext uri="{FF2B5EF4-FFF2-40B4-BE49-F238E27FC236}">
                <a16:creationId xmlns:a16="http://schemas.microsoft.com/office/drawing/2014/main" id="{1F1BA190-A434-4F79-42AF-DFAED366089C}"/>
              </a:ext>
            </a:extLst>
          </p:cNvPr>
          <p:cNvSpPr txBox="1"/>
          <p:nvPr/>
        </p:nvSpPr>
        <p:spPr>
          <a:xfrm>
            <a:off x="4376527" y="5916735"/>
            <a:ext cx="3536258" cy="646331"/>
          </a:xfrm>
          <a:prstGeom prst="rect">
            <a:avLst/>
          </a:prstGeom>
          <a:noFill/>
        </p:spPr>
        <p:txBody>
          <a:bodyPr wrap="square">
            <a:spAutoFit/>
          </a:bodyPr>
          <a:lstStyle/>
          <a:p>
            <a:pPr defTabSz="914377">
              <a:defRPr/>
            </a:pPr>
            <a:r>
              <a:rPr lang="en-US" b="1" dirty="0">
                <a:solidFill>
                  <a:prstClr val="black"/>
                </a:solidFill>
                <a:latin typeface="Trefoil Sans" panose="020B0000000000000000" pitchFamily="34" charset="0"/>
              </a:rPr>
              <a:t>Chris Venditti</a:t>
            </a:r>
          </a:p>
          <a:p>
            <a:pPr marR="0" lvl="0" indent="0" defTabSz="914377" fontAlgn="auto">
              <a:lnSpc>
                <a:spcPct val="100000"/>
              </a:lnSpc>
              <a:spcBef>
                <a:spcPts val="0"/>
              </a:spcBef>
              <a:spcAft>
                <a:spcPts val="0"/>
              </a:spcAft>
              <a:buClrTx/>
              <a:buSzTx/>
              <a:buFontTx/>
              <a:buNone/>
              <a:tabLst/>
              <a:defRPr/>
            </a:pPr>
            <a:r>
              <a:rPr lang="en-US" b="1" dirty="0">
                <a:solidFill>
                  <a:prstClr val="black"/>
                </a:solidFill>
                <a:latin typeface="Trefoil Sans" panose="020B0000000000000000" pitchFamily="34" charset="0"/>
              </a:rPr>
              <a:t>Moen</a:t>
            </a:r>
          </a:p>
        </p:txBody>
      </p:sp>
      <p:sp>
        <p:nvSpPr>
          <p:cNvPr id="29" name="Rectangle 11">
            <a:extLst>
              <a:ext uri="{FF2B5EF4-FFF2-40B4-BE49-F238E27FC236}">
                <a16:creationId xmlns:a16="http://schemas.microsoft.com/office/drawing/2014/main" id="{AD0597C2-A169-CAF1-6280-9E3CEDC0EBBC}"/>
              </a:ext>
            </a:extLst>
          </p:cNvPr>
          <p:cNvSpPr>
            <a:spLocks noChangeArrowheads="1"/>
          </p:cNvSpPr>
          <p:nvPr/>
        </p:nvSpPr>
        <p:spPr bwMode="auto">
          <a:xfrm>
            <a:off x="4454309" y="38926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2" name="Picture 10">
            <a:extLst>
              <a:ext uri="{FF2B5EF4-FFF2-40B4-BE49-F238E27FC236}">
                <a16:creationId xmlns:a16="http://schemas.microsoft.com/office/drawing/2014/main" id="{A44FDE4C-DCA4-50B2-E259-4872900028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4309" y="3880854"/>
            <a:ext cx="1850238" cy="203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91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D61D79-6F2A-48EA-BC8B-8CA7F27D9124}"/>
              </a:ext>
            </a:extLst>
          </p:cNvPr>
          <p:cNvSpPr txBox="1">
            <a:spLocks/>
          </p:cNvSpPr>
          <p:nvPr/>
        </p:nvSpPr>
        <p:spPr>
          <a:xfrm>
            <a:off x="755374" y="5567132"/>
            <a:ext cx="5896990" cy="383092"/>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Palatino Linotype" panose="02040502050505030304" pitchFamily="18" charset="0"/>
              <a:ea typeface="+mj-ea"/>
              <a:cs typeface="+mj-cs"/>
            </a:endParaRPr>
          </a:p>
        </p:txBody>
      </p:sp>
      <p:sp>
        <p:nvSpPr>
          <p:cNvPr id="4" name="Title 3">
            <a:extLst>
              <a:ext uri="{FF2B5EF4-FFF2-40B4-BE49-F238E27FC236}">
                <a16:creationId xmlns:a16="http://schemas.microsoft.com/office/drawing/2014/main" id="{1A6E5323-0F57-4494-BB7D-3A31B5BCF852}"/>
              </a:ext>
            </a:extLst>
          </p:cNvPr>
          <p:cNvSpPr>
            <a:spLocks noGrp="1"/>
          </p:cNvSpPr>
          <p:nvPr>
            <p:ph type="title"/>
          </p:nvPr>
        </p:nvSpPr>
        <p:spPr/>
        <p:txBody>
          <a:bodyPr>
            <a:normAutofit fontScale="90000"/>
          </a:bodyPr>
          <a:lstStyle/>
          <a:p>
            <a:br>
              <a:rPr lang="en-US" dirty="0">
                <a:latin typeface="Palatino Linotype" panose="02040502050505030304" pitchFamily="18" charset="0"/>
              </a:rPr>
            </a:br>
            <a:r>
              <a:rPr lang="en-US" b="1" dirty="0">
                <a:solidFill>
                  <a:schemeClr val="bg1"/>
                </a:solidFill>
                <a:latin typeface="Palatino Linotype" panose="02040502050505030304" pitchFamily="18" charset="0"/>
              </a:rPr>
              <a:t>GSNEO Bylaws</a:t>
            </a:r>
            <a:br>
              <a:rPr lang="en-US" b="1" dirty="0">
                <a:solidFill>
                  <a:schemeClr val="bg1"/>
                </a:solidFill>
                <a:latin typeface="Palatino Linotype" panose="02040502050505030304" pitchFamily="18" charset="0"/>
              </a:rPr>
            </a:br>
            <a:r>
              <a:rPr lang="en-US" b="1" dirty="0">
                <a:solidFill>
                  <a:schemeClr val="bg1"/>
                </a:solidFill>
                <a:latin typeface="Palatino Linotype" panose="02040502050505030304" pitchFamily="18" charset="0"/>
              </a:rPr>
              <a:t>Proposed Changes </a:t>
            </a:r>
          </a:p>
        </p:txBody>
      </p:sp>
    </p:spTree>
    <p:extLst>
      <p:ext uri="{BB962C8B-B14F-4D97-AF65-F5344CB8AC3E}">
        <p14:creationId xmlns:p14="http://schemas.microsoft.com/office/powerpoint/2010/main" val="3916124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B7C2-085C-1F8E-4551-F59DFB27AB74}"/>
              </a:ext>
            </a:extLst>
          </p:cNvPr>
          <p:cNvSpPr>
            <a:spLocks noGrp="1"/>
          </p:cNvSpPr>
          <p:nvPr>
            <p:ph type="title"/>
          </p:nvPr>
        </p:nvSpPr>
        <p:spPr/>
        <p:txBody>
          <a:bodyPr>
            <a:normAutofit/>
          </a:bodyPr>
          <a:lstStyle/>
          <a:p>
            <a:r>
              <a:rPr lang="en-US" sz="4000" b="1" cap="small" dirty="0">
                <a:solidFill>
                  <a:srgbClr val="000000"/>
                </a:solidFill>
                <a:latin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CB1FD993-95EE-E9E8-990C-46B6CC0B9166}"/>
              </a:ext>
            </a:extLst>
          </p:cNvPr>
          <p:cNvSpPr>
            <a:spLocks noGrp="1"/>
          </p:cNvSpPr>
          <p:nvPr>
            <p:ph sz="quarter" idx="10"/>
          </p:nvPr>
        </p:nvSpPr>
        <p:spPr/>
        <p:txBody>
          <a:bodyPr>
            <a:normAutofit lnSpcReduction="10000"/>
          </a:bodyPr>
          <a:lstStyle/>
          <a:p>
            <a:r>
              <a:rPr lang="en-US">
                <a:solidFill>
                  <a:srgbClr val="000000"/>
                </a:solidFill>
                <a:latin typeface="Times New Roman" panose="02020603050405020304" pitchFamily="18" charset="0"/>
              </a:rPr>
              <a:t>The Membership Delegate Voting Proposal Change came from Cadette, Senior, Ambassador Troop 91105 from Service Unit 912.</a:t>
            </a:r>
          </a:p>
          <a:p>
            <a:pPr>
              <a:spcBef>
                <a:spcPts val="0"/>
              </a:spcBef>
            </a:pPr>
            <a:r>
              <a:rPr lang="en-US">
                <a:solidFill>
                  <a:srgbClr val="000000"/>
                </a:solidFill>
                <a:latin typeface="Times New Roman" panose="02020603050405020304" pitchFamily="18" charset="0"/>
              </a:rPr>
              <a:t>The girls come from7 different schools in 6 different school districts, and from    5 different towns.  </a:t>
            </a:r>
          </a:p>
          <a:p>
            <a:pPr marR="0">
              <a:spcBef>
                <a:spcPts val="0"/>
              </a:spcBef>
              <a:spcAft>
                <a:spcPts val="0"/>
              </a:spcAft>
            </a:pPr>
            <a:r>
              <a:rPr lang="en-US">
                <a:solidFill>
                  <a:srgbClr val="000000"/>
                </a:solidFill>
                <a:latin typeface="Times New Roman" panose="02020603050405020304" pitchFamily="18" charset="0"/>
              </a:rPr>
              <a:t>What the troop proposes: The wording of delegate member elections be changed to "all currently registered Girl Scout members aged 14 years or older may vote at a Service unit delegate member meeting for the Service unit that they are associated with or Service unit that their troop is associated with."</a:t>
            </a:r>
          </a:p>
          <a:p>
            <a:pPr marR="0">
              <a:spcBef>
                <a:spcPts val="0"/>
              </a:spcBef>
              <a:spcAft>
                <a:spcPts val="0"/>
              </a:spcAft>
            </a:pPr>
            <a:r>
              <a:rPr lang="en-US">
                <a:solidFill>
                  <a:srgbClr val="000000"/>
                </a:solidFill>
                <a:latin typeface="Times New Roman" panose="02020603050405020304" pitchFamily="18" charset="0"/>
              </a:rPr>
              <a:t>This change will allow all registered members 14 years or more to vote in the service unit that they are active with. This will allow for a quorum to be more easily reached, and it will allow for the voice of the members to be heard where they are needed.</a:t>
            </a:r>
          </a:p>
          <a:p>
            <a:pPr marR="0">
              <a:spcBef>
                <a:spcPts val="0"/>
              </a:spcBef>
              <a:spcAft>
                <a:spcPts val="0"/>
              </a:spcAft>
            </a:pPr>
            <a:r>
              <a:rPr lang="en-US">
                <a:solidFill>
                  <a:srgbClr val="000000"/>
                </a:solidFill>
                <a:latin typeface="Times New Roman" panose="02020603050405020304" pitchFamily="18" charset="0"/>
              </a:rPr>
              <a:t>The Bylaws Committee met and reviewed the proposal and agrees.  The following slides provides their proposal with simplified language along with the rationale.</a:t>
            </a:r>
          </a:p>
          <a:p>
            <a:endParaRPr lang="en-US"/>
          </a:p>
        </p:txBody>
      </p:sp>
    </p:spTree>
    <p:extLst>
      <p:ext uri="{BB962C8B-B14F-4D97-AF65-F5344CB8AC3E}">
        <p14:creationId xmlns:p14="http://schemas.microsoft.com/office/powerpoint/2010/main" val="2599297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494B-5476-47F7-A297-15806AE097B7}"/>
              </a:ext>
            </a:extLst>
          </p:cNvPr>
          <p:cNvSpPr>
            <a:spLocks noGrp="1"/>
          </p:cNvSpPr>
          <p:nvPr>
            <p:ph type="title"/>
          </p:nvPr>
        </p:nvSpPr>
        <p:spPr/>
        <p:txBody>
          <a:bodyPr lIns="91440" tIns="45720" rIns="91440" bIns="45720" anchor="t">
            <a:normAutofit/>
          </a:bodyPr>
          <a:lstStyle/>
          <a:p>
            <a:pPr marL="0" marR="0" algn="ctr">
              <a:spcBef>
                <a:spcPts val="0"/>
              </a:spcBef>
              <a:spcAft>
                <a:spcPts val="0"/>
              </a:spcAft>
            </a:pPr>
            <a:r>
              <a:rPr lang="en-US" sz="1800" b="1" cap="small" dirty="0">
                <a:solidFill>
                  <a:srgbClr val="000000"/>
                </a:solidFill>
                <a:effectLst/>
                <a:latin typeface="Times New Roman" panose="02020603050405020304" pitchFamily="18" charset="0"/>
                <a:ea typeface="Times New Roman" panose="02020603050405020304" pitchFamily="18" charset="0"/>
              </a:rPr>
              <a:t>Bylaws of GIRL SCOUTS OF NORTH EAST OHIO Council of</a:t>
            </a:r>
            <a:br>
              <a:rPr lang="en-US" sz="1800" b="1" cap="small"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Girl Scouts of the United States of America</a:t>
            </a:r>
            <a:endParaRPr lang="en-US" dirty="0">
              <a:latin typeface="Palatino Linotype" panose="02040502050505030304" pitchFamily="18" charset="0"/>
            </a:endParaRPr>
          </a:p>
        </p:txBody>
      </p:sp>
      <p:sp>
        <p:nvSpPr>
          <p:cNvPr id="4" name="Subtitle 2">
            <a:extLst>
              <a:ext uri="{FF2B5EF4-FFF2-40B4-BE49-F238E27FC236}">
                <a16:creationId xmlns:a16="http://schemas.microsoft.com/office/drawing/2014/main" id="{3029581C-D7B5-425C-B65B-996F10DA0078}"/>
              </a:ext>
            </a:extLst>
          </p:cNvPr>
          <p:cNvSpPr txBox="1">
            <a:spLocks noGrp="1"/>
          </p:cNvSpPr>
          <p:nvPr>
            <p:ph sz="quarter" idx="10"/>
          </p:nvPr>
        </p:nvSpPr>
        <p:spPr>
          <a:prstGeom prst="rect">
            <a:avLst/>
          </a:prstGeom>
        </p:spPr>
        <p:txBody>
          <a:bodyPr vert="horz" lIns="121920" tIns="60960" rIns="121920" bIns="60960" rtlCol="0" anchor="t">
            <a:norm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00000"/>
              </a:lnSpc>
              <a:spcBef>
                <a:spcPts val="0"/>
              </a:spcBef>
              <a:buClr>
                <a:srgbClr val="000000"/>
              </a:buClr>
              <a:buNone/>
            </a:pPr>
            <a:r>
              <a:rPr lang="en-US" sz="1800" b="1" cap="small">
                <a:solidFill>
                  <a:srgbClr val="000000"/>
                </a:solidFill>
                <a:effectLst/>
                <a:latin typeface="Times New Roman"/>
                <a:ea typeface="Times New Roman" panose="02020603050405020304" pitchFamily="18" charset="0"/>
              </a:rPr>
              <a:t>Article IV – General Assembly</a:t>
            </a:r>
          </a:p>
          <a:p>
            <a:pPr marL="0" indent="0">
              <a:spcBef>
                <a:spcPts val="0"/>
              </a:spcBef>
              <a:buNone/>
            </a:pPr>
            <a:r>
              <a:rPr lang="en-US" sz="1800" b="1">
                <a:solidFill>
                  <a:srgbClr val="000000"/>
                </a:solidFill>
                <a:latin typeface="Times New Roman"/>
                <a:ea typeface="Times New Roman" panose="02020603050405020304" pitchFamily="18" charset="0"/>
              </a:rPr>
              <a:t>  </a:t>
            </a:r>
            <a:r>
              <a:rPr lang="en-US" sz="1800" b="1">
                <a:solidFill>
                  <a:srgbClr val="000000"/>
                </a:solidFill>
                <a:effectLst/>
                <a:latin typeface="Times New Roman"/>
                <a:ea typeface="Times New Roman" panose="02020603050405020304" pitchFamily="18" charset="0"/>
              </a:rPr>
              <a:t> Section 2	Membership Delegate Elections</a:t>
            </a:r>
          </a:p>
          <a:p>
            <a:pPr marL="0" marR="0" indent="-226695" algn="l">
              <a:spcBef>
                <a:spcPts val="0"/>
              </a:spcBef>
              <a:spcAft>
                <a:spcPts val="0"/>
              </a:spcAft>
            </a:pPr>
            <a:endParaRPr lang="en-US" sz="1800" b="1">
              <a:solidFill>
                <a:srgbClr val="000000"/>
              </a:solidFill>
              <a:latin typeface="Times New Roman" panose="02020603050405020304" pitchFamily="18" charset="0"/>
              <a:ea typeface="Times New Roman" panose="02020603050405020304" pitchFamily="18" charset="0"/>
            </a:endParaRPr>
          </a:p>
          <a:p>
            <a:pPr marL="342900" indent="-342900">
              <a:spcBef>
                <a:spcPts val="0"/>
              </a:spcBef>
              <a:buFont typeface="+mj-lt"/>
              <a:buAutoNum type="alphaUcPeriod"/>
            </a:pPr>
            <a:r>
              <a:rPr lang="en-US" sz="1800">
                <a:solidFill>
                  <a:srgbClr val="000000"/>
                </a:solidFill>
                <a:effectLst/>
                <a:latin typeface="Times New Roman"/>
                <a:ea typeface="Times New Roman" panose="02020603050405020304" pitchFamily="18" charset="0"/>
              </a:rPr>
              <a:t>The Council shall establish geographic subdivisions within the jurisdiction.</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Each geographic subdivision shall be termed a Service Unit.</a:t>
            </a:r>
          </a:p>
          <a:p>
            <a:pPr marL="342900" marR="0" lvl="0" indent="-342900" algn="l">
              <a:spcBef>
                <a:spcPts val="0"/>
              </a:spcBef>
              <a:spcAft>
                <a:spcPts val="0"/>
              </a:spcAft>
              <a:buFont typeface="+mj-lt"/>
              <a:buAutoNum type="alphaUcPeriod"/>
            </a:pPr>
            <a:endParaRPr lang="en-US" sz="1800">
              <a:solidFill>
                <a:srgbClr val="000000"/>
              </a:solidFill>
              <a:effectLst/>
              <a:latin typeface="Times New Roman" panose="02020603050405020304" pitchFamily="18" charset="0"/>
              <a:ea typeface="Times New Roman" panose="02020603050405020304" pitchFamily="18" charset="0"/>
            </a:endParaRPr>
          </a:p>
          <a:p>
            <a:pPr marL="342900" indent="-342900">
              <a:spcBef>
                <a:spcPts val="0"/>
              </a:spcBef>
              <a:buFont typeface="+mj-lt"/>
              <a:buAutoNum type="alphaUcPeriod"/>
            </a:pPr>
            <a:r>
              <a:rPr lang="en-US" sz="1800">
                <a:solidFill>
                  <a:srgbClr val="000000"/>
                </a:solidFill>
                <a:effectLst/>
                <a:latin typeface="Times New Roman"/>
                <a:ea typeface="Times New Roman" panose="02020603050405020304" pitchFamily="18" charset="0"/>
              </a:rPr>
              <a:t>Individuals age 14 years of age and over who are currently registered Girl Scouts through and in good standing with the Council shall be </a:t>
            </a:r>
            <a:r>
              <a:rPr lang="en-US" sz="1800">
                <a:solidFill>
                  <a:srgbClr val="000000"/>
                </a:solidFill>
                <a:latin typeface="Times New Roman"/>
                <a:ea typeface="Times New Roman" panose="02020603050405020304" pitchFamily="18" charset="0"/>
              </a:rPr>
              <a:t>a registered member </a:t>
            </a:r>
            <a:r>
              <a:rPr lang="en-US" sz="1800">
                <a:solidFill>
                  <a:srgbClr val="000000"/>
                </a:solidFill>
                <a:effectLst/>
                <a:latin typeface="Times New Roman"/>
                <a:ea typeface="Times New Roman" panose="02020603050405020304" pitchFamily="18" charset="0"/>
              </a:rPr>
              <a:t>of a Service Unit.</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a:t>
            </a:r>
            <a:r>
              <a:rPr lang="en-US" sz="1800" strike="dblStrike">
                <a:solidFill>
                  <a:srgbClr val="FF0000"/>
                </a:solidFill>
                <a:effectLst/>
                <a:latin typeface="Times New Roman"/>
                <a:ea typeface="Times New Roman" panose="02020603050405020304" pitchFamily="18" charset="0"/>
              </a:rPr>
              <a:t>A person may be a member of only the Service Unit in which he/she/they reside.</a:t>
            </a:r>
          </a:p>
          <a:p>
            <a:pPr marL="342900" marR="0" lvl="0" indent="-342900" algn="l">
              <a:spcBef>
                <a:spcPts val="0"/>
              </a:spcBef>
              <a:spcAft>
                <a:spcPts val="0"/>
              </a:spcAft>
              <a:buFont typeface="+mj-lt"/>
              <a:buAutoNum type="alphaUcPeriod"/>
            </a:pPr>
            <a:endParaRPr lang="en-US" sz="1800">
              <a:solidFill>
                <a:srgbClr val="FF0000"/>
              </a:solidFill>
              <a:latin typeface="Times New Roman" panose="02020603050405020304" pitchFamily="18" charset="0"/>
            </a:endParaRPr>
          </a:p>
          <a:p>
            <a:pPr marL="342900" indent="-342900">
              <a:spcBef>
                <a:spcPts val="0"/>
              </a:spcBef>
              <a:buFont typeface="+mj-lt"/>
              <a:buAutoNum type="alphaUcPeriod"/>
            </a:pPr>
            <a:r>
              <a:rPr lang="en-US" sz="1800">
                <a:latin typeface="Times New Roman"/>
              </a:rPr>
              <a:t>The members</a:t>
            </a:r>
            <a:r>
              <a:rPr lang="en-US" sz="1800">
                <a:solidFill>
                  <a:srgbClr val="000000"/>
                </a:solidFill>
                <a:effectLst/>
                <a:latin typeface="Times New Roman"/>
                <a:ea typeface="Times New Roman" panose="02020603050405020304" pitchFamily="18" charset="0"/>
              </a:rPr>
              <a:t> </a:t>
            </a:r>
            <a:r>
              <a:rPr lang="en-US" sz="1800" strike="dblStrike">
                <a:solidFill>
                  <a:srgbClr val="FF0000"/>
                </a:solidFill>
                <a:effectLst/>
                <a:latin typeface="Times New Roman"/>
                <a:ea typeface="Times New Roman" panose="02020603050405020304" pitchFamily="18" charset="0"/>
              </a:rPr>
              <a:t>residing within a specific </a:t>
            </a:r>
            <a:r>
              <a:rPr lang="en-US" sz="1800" b="1" i="1">
                <a:solidFill>
                  <a:schemeClr val="accent1">
                    <a:lumMod val="75000"/>
                  </a:schemeClr>
                </a:solidFill>
                <a:effectLst/>
                <a:latin typeface="Times New Roman"/>
                <a:ea typeface="Times New Roman" panose="02020603050405020304" pitchFamily="18" charset="0"/>
              </a:rPr>
              <a:t>of a </a:t>
            </a:r>
            <a:r>
              <a:rPr lang="en-US" sz="1800">
                <a:solidFill>
                  <a:srgbClr val="000000"/>
                </a:solidFill>
                <a:effectLst/>
                <a:latin typeface="Times New Roman"/>
                <a:ea typeface="Times New Roman" panose="02020603050405020304" pitchFamily="18" charset="0"/>
              </a:rPr>
              <a:t>Service Unit shall elect representation in the form of a Membership Delegate, to the General Assembly of the Council.</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If the Membership Delegate elected by the Service Unit is a girl delegate then the Service Unit shall be entitled to elect a 2</a:t>
            </a:r>
            <a:r>
              <a:rPr lang="en-US" sz="1800" baseline="30000">
                <a:solidFill>
                  <a:srgbClr val="000000"/>
                </a:solidFill>
                <a:effectLst/>
                <a:latin typeface="Times New Roman"/>
                <a:ea typeface="Times New Roman" panose="02020603050405020304" pitchFamily="18" charset="0"/>
              </a:rPr>
              <a:t>nd</a:t>
            </a:r>
            <a:r>
              <a:rPr lang="en-US" sz="1800">
                <a:solidFill>
                  <a:srgbClr val="000000"/>
                </a:solidFill>
                <a:effectLst/>
                <a:latin typeface="Times New Roman"/>
                <a:ea typeface="Times New Roman" panose="02020603050405020304" pitchFamily="18" charset="0"/>
              </a:rPr>
              <a:t> Membership Delegate.</a:t>
            </a:r>
          </a:p>
          <a:p>
            <a:pPr marL="342900" marR="0" lvl="0" indent="-342900" algn="l">
              <a:spcBef>
                <a:spcPts val="0"/>
              </a:spcBef>
              <a:spcAft>
                <a:spcPts val="0"/>
              </a:spcAft>
              <a:buFont typeface="+mj-lt"/>
              <a:buAutoNum type="alphaUcPeriod"/>
            </a:pPr>
            <a:endParaRPr lang="en-US" sz="1800">
              <a:effectLst/>
              <a:latin typeface="Times New Roman" panose="02020603050405020304" pitchFamily="18" charset="0"/>
              <a:ea typeface="Times New Roman" panose="02020603050405020304" pitchFamily="18" charset="0"/>
            </a:endParaRPr>
          </a:p>
          <a:p>
            <a:pPr marL="342900" indent="-342900">
              <a:spcBef>
                <a:spcPts val="0"/>
              </a:spcBef>
              <a:buFont typeface="+mj-lt"/>
              <a:buAutoNum type="alphaUcPeriod"/>
            </a:pPr>
            <a:r>
              <a:rPr lang="en-US" sz="1800">
                <a:solidFill>
                  <a:srgbClr val="000000"/>
                </a:solidFill>
                <a:effectLst/>
                <a:latin typeface="Times New Roman"/>
                <a:ea typeface="Times New Roman" panose="02020603050405020304" pitchFamily="18" charset="0"/>
              </a:rPr>
              <a:t>Each Service Unit Member, age 14 and older, attending a Membership Meeting in a Service Unit shall be entitled to one (1) vote.</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A Service Unit Member shall vote in only one (1) Service Unit.</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Elections shall be by show of voting cards or other means in uncontested elections.</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In the event of a contested election, those positions shall be elected by ballot vote.</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A majority shall elect.</a:t>
            </a:r>
            <a:r>
              <a:rPr lang="en-US" sz="1800">
                <a:solidFill>
                  <a:srgbClr val="000000"/>
                </a:solidFill>
                <a:latin typeface="Times New Roman"/>
                <a:ea typeface="Times New Roman" panose="02020603050405020304" pitchFamily="18" charset="0"/>
              </a:rPr>
              <a:t> </a:t>
            </a:r>
            <a:r>
              <a:rPr lang="en-US" sz="1800">
                <a:solidFill>
                  <a:srgbClr val="000000"/>
                </a:solidFill>
                <a:effectLst/>
                <a:latin typeface="Times New Roman"/>
                <a:ea typeface="Times New Roman" panose="02020603050405020304" pitchFamily="18" charset="0"/>
              </a:rPr>
              <a:t> No proxy votes shall be permitted.</a:t>
            </a:r>
            <a:endParaRPr lang="en-US" sz="1800">
              <a:effectLst/>
              <a:latin typeface="Times New Roman"/>
              <a:ea typeface="Times New Roman" panose="02020603050405020304" pitchFamily="18" charset="0"/>
            </a:endParaRPr>
          </a:p>
          <a:p>
            <a:pPr marL="0" indent="0" defTabSz="609585">
              <a:lnSpc>
                <a:spcPct val="100000"/>
              </a:lnSpc>
              <a:spcBef>
                <a:spcPts val="0"/>
              </a:spcBef>
              <a:buClr>
                <a:srgbClr val="000000"/>
              </a:buClr>
              <a:buNone/>
            </a:pPr>
            <a:endParaRPr lang="en-US" sz="1800" b="1" cap="small">
              <a:solidFill>
                <a:srgbClr val="000000"/>
              </a:solidFill>
              <a:latin typeface="Times New Roman" panose="02020603050405020304" pitchFamily="18" charset="0"/>
              <a:ea typeface="Times New Roman" panose="02020603050405020304" pitchFamily="18" charset="0"/>
            </a:endParaRPr>
          </a:p>
          <a:p>
            <a:pPr marL="0" indent="0" defTabSz="609585">
              <a:lnSpc>
                <a:spcPct val="100000"/>
              </a:lnSpc>
              <a:spcBef>
                <a:spcPts val="0"/>
              </a:spcBef>
              <a:buClr>
                <a:srgbClr val="000000"/>
              </a:buClr>
              <a:buNone/>
            </a:pPr>
            <a:endParaRPr lang="en-US" sz="1800" b="1" cap="small">
              <a:solidFill>
                <a:srgbClr val="000000"/>
              </a:solidFill>
              <a:effectLst/>
              <a:latin typeface="Times New Roman" panose="02020603050405020304" pitchFamily="18" charset="0"/>
              <a:ea typeface="Times New Roman" panose="02020603050405020304" pitchFamily="18" charset="0"/>
            </a:endParaRPr>
          </a:p>
          <a:p>
            <a:pPr marL="0" indent="0" defTabSz="609585">
              <a:lnSpc>
                <a:spcPct val="100000"/>
              </a:lnSpc>
              <a:spcBef>
                <a:spcPts val="0"/>
              </a:spcBef>
              <a:buClr>
                <a:srgbClr val="000000"/>
              </a:buClr>
              <a:buNone/>
            </a:pPr>
            <a:endParaRPr lang="en-US" sz="1800" b="1" cap="small">
              <a:solidFill>
                <a:srgbClr val="000000"/>
              </a:solidFill>
              <a:latin typeface="Times New Roman" panose="02020603050405020304" pitchFamily="18" charset="0"/>
              <a:ea typeface="Times New Roman" panose="02020603050405020304" pitchFamily="18" charset="0"/>
            </a:endParaRPr>
          </a:p>
          <a:p>
            <a:pPr marL="0" indent="0" defTabSz="609585">
              <a:lnSpc>
                <a:spcPct val="100000"/>
              </a:lnSpc>
              <a:spcBef>
                <a:spcPts val="0"/>
              </a:spcBef>
              <a:buClr>
                <a:srgbClr val="000000"/>
              </a:buClr>
              <a:buNone/>
            </a:pPr>
            <a:endParaRPr lang="en-US" sz="1800">
              <a:effectLst/>
              <a:latin typeface="Times New Roman" panose="02020603050405020304" pitchFamily="18" charset="0"/>
              <a:ea typeface="Times New Roman" panose="02020603050405020304" pitchFamily="18" charset="0"/>
            </a:endParaRPr>
          </a:p>
          <a:p>
            <a:pPr marL="0" indent="0" defTabSz="609585">
              <a:lnSpc>
                <a:spcPct val="100000"/>
              </a:lnSpc>
              <a:spcBef>
                <a:spcPts val="0"/>
              </a:spcBef>
              <a:buClr>
                <a:srgbClr val="000000"/>
              </a:buClr>
              <a:buNone/>
            </a:pPr>
            <a:endParaRPr lang="en-US" sz="1800">
              <a:latin typeface="Palatino Linotype" panose="02040502050505030304" pitchFamily="18" charset="0"/>
            </a:endParaRPr>
          </a:p>
        </p:txBody>
      </p:sp>
    </p:spTree>
    <p:extLst>
      <p:ext uri="{BB962C8B-B14F-4D97-AF65-F5344CB8AC3E}">
        <p14:creationId xmlns:p14="http://schemas.microsoft.com/office/powerpoint/2010/main" val="241497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8A50A-BAA3-0593-02DC-3A5B62225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C1440-D6E4-4EF1-8FC0-B78D5C97C491}"/>
              </a:ext>
            </a:extLst>
          </p:cNvPr>
          <p:cNvSpPr>
            <a:spLocks noGrp="1"/>
          </p:cNvSpPr>
          <p:nvPr>
            <p:ph type="title"/>
          </p:nvPr>
        </p:nvSpPr>
        <p:spPr/>
        <p:txBody>
          <a:bodyPr lIns="91440" tIns="45720" rIns="91440" bIns="45720" anchor="t">
            <a:normAutofit/>
          </a:bodyPr>
          <a:lstStyle/>
          <a:p>
            <a:pPr marL="0" marR="0" algn="ctr">
              <a:spcBef>
                <a:spcPts val="0"/>
              </a:spcBef>
              <a:spcAft>
                <a:spcPts val="0"/>
              </a:spcAft>
            </a:pPr>
            <a:r>
              <a:rPr lang="en-US" sz="1800" b="1" cap="small" dirty="0">
                <a:solidFill>
                  <a:srgbClr val="000000"/>
                </a:solidFill>
                <a:effectLst/>
                <a:latin typeface="Times New Roman" panose="02020603050405020304" pitchFamily="18" charset="0"/>
                <a:ea typeface="Times New Roman" panose="02020603050405020304" pitchFamily="18" charset="0"/>
              </a:rPr>
              <a:t>Bylaws of GIRL SCOUTS OF NORTH EAST OHIO Council of</a:t>
            </a:r>
            <a:br>
              <a:rPr lang="en-US" sz="1800" b="1" cap="small"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Girl Scouts of the United States of America</a:t>
            </a:r>
            <a:endParaRPr lang="en-US" dirty="0">
              <a:latin typeface="Palatino Linotype" panose="02040502050505030304" pitchFamily="18" charset="0"/>
            </a:endParaRPr>
          </a:p>
        </p:txBody>
      </p:sp>
      <p:sp>
        <p:nvSpPr>
          <p:cNvPr id="4" name="Subtitle 2">
            <a:extLst>
              <a:ext uri="{FF2B5EF4-FFF2-40B4-BE49-F238E27FC236}">
                <a16:creationId xmlns:a16="http://schemas.microsoft.com/office/drawing/2014/main" id="{FBA5CD93-5089-8CE7-263C-07A02DF417F9}"/>
              </a:ext>
            </a:extLst>
          </p:cNvPr>
          <p:cNvSpPr txBox="1">
            <a:spLocks noGrp="1"/>
          </p:cNvSpPr>
          <p:nvPr>
            <p:ph sz="quarter" idx="10"/>
          </p:nvPr>
        </p:nvSpPr>
        <p:spPr>
          <a:xfrm>
            <a:off x="518160" y="1194099"/>
            <a:ext cx="11155680" cy="4926854"/>
          </a:xfrm>
          <a:prstGeom prst="rect">
            <a:avLst/>
          </a:prstGeom>
        </p:spPr>
        <p:txBody>
          <a:bodyPr vert="horz" lIns="121920" tIns="60960" rIns="121920" bIns="60960" rtlCol="0" anchor="t">
            <a:norm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ct val="100000"/>
              </a:lnSpc>
              <a:spcBef>
                <a:spcPts val="0"/>
              </a:spcBef>
              <a:buClr>
                <a:srgbClr val="000000"/>
              </a:buClr>
              <a:buNone/>
            </a:pPr>
            <a:r>
              <a:rPr lang="en-US" sz="1800" b="1" cap="small">
                <a:solidFill>
                  <a:srgbClr val="000000"/>
                </a:solidFill>
                <a:effectLst/>
                <a:latin typeface="Times New Roman" panose="02020603050405020304" pitchFamily="18" charset="0"/>
                <a:ea typeface="Times New Roman" panose="02020603050405020304" pitchFamily="18" charset="0"/>
              </a:rPr>
              <a:t>Rationale:</a:t>
            </a:r>
          </a:p>
          <a:p>
            <a:pPr marL="0" indent="0" defTabSz="609585">
              <a:lnSpc>
                <a:spcPct val="100000"/>
              </a:lnSpc>
              <a:spcBef>
                <a:spcPts val="0"/>
              </a:spcBef>
              <a:buClr>
                <a:srgbClr val="000000"/>
              </a:buClr>
              <a:buNone/>
            </a:pPr>
            <a:endParaRPr lang="en-US" sz="1800" b="1" cap="small">
              <a:solidFill>
                <a:srgbClr val="000000"/>
              </a:solidFill>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800"/>
              </a:spcAft>
              <a:buNone/>
            </a:pPr>
            <a:r>
              <a:rPr lang="en-US" sz="1800">
                <a:solidFill>
                  <a:srgbClr val="000000"/>
                </a:solidFill>
                <a:latin typeface="Times New Roman" panose="02020603050405020304" pitchFamily="18" charset="0"/>
              </a:rPr>
              <a:t>This change would allow an individual who is active with their troop in a service unit where they do not reside,  to be a member of the service unit they are active in, instead of the service unit they reside in.  Section 2 D still allows only ONE vote in ONE service unit per individual.</a:t>
            </a:r>
          </a:p>
          <a:p>
            <a:pPr marL="0" indent="0" defTabSz="609585">
              <a:lnSpc>
                <a:spcPct val="100000"/>
              </a:lnSpc>
              <a:spcBef>
                <a:spcPts val="0"/>
              </a:spcBef>
              <a:buClr>
                <a:srgbClr val="000000"/>
              </a:buClr>
              <a:buNone/>
            </a:pPr>
            <a:endParaRPr lang="en-US" sz="1800">
              <a:solidFill>
                <a:srgbClr val="000000"/>
              </a:solidFill>
              <a:latin typeface="Times New Roman" panose="02020603050405020304" pitchFamily="18" charset="0"/>
            </a:endParaRPr>
          </a:p>
          <a:p>
            <a:pPr marL="0" indent="0" defTabSz="609585">
              <a:lnSpc>
                <a:spcPct val="100000"/>
              </a:lnSpc>
              <a:spcBef>
                <a:spcPts val="0"/>
              </a:spcBef>
              <a:buClr>
                <a:srgbClr val="000000"/>
              </a:buClr>
              <a:buNone/>
            </a:pPr>
            <a:endParaRPr lang="en-US" sz="1800" b="1" cap="small">
              <a:solidFill>
                <a:srgbClr val="000000"/>
              </a:solidFill>
              <a:latin typeface="Times New Roman" panose="02020603050405020304" pitchFamily="18" charset="0"/>
              <a:ea typeface="Times New Roman" panose="02020603050405020304" pitchFamily="18" charset="0"/>
            </a:endParaRPr>
          </a:p>
          <a:p>
            <a:pPr marL="0" indent="0" defTabSz="609585">
              <a:lnSpc>
                <a:spcPct val="100000"/>
              </a:lnSpc>
              <a:spcBef>
                <a:spcPts val="0"/>
              </a:spcBef>
              <a:buClr>
                <a:srgbClr val="000000"/>
              </a:buClr>
              <a:buNone/>
            </a:pPr>
            <a:endParaRPr lang="en-US" sz="1800">
              <a:effectLst/>
              <a:latin typeface="Times New Roman" panose="02020603050405020304" pitchFamily="18" charset="0"/>
              <a:ea typeface="Times New Roman" panose="02020603050405020304" pitchFamily="18" charset="0"/>
            </a:endParaRPr>
          </a:p>
          <a:p>
            <a:pPr marL="0" indent="0" defTabSz="609585">
              <a:lnSpc>
                <a:spcPct val="100000"/>
              </a:lnSpc>
              <a:spcBef>
                <a:spcPts val="0"/>
              </a:spcBef>
              <a:buClr>
                <a:srgbClr val="000000"/>
              </a:buClr>
              <a:buNone/>
            </a:pPr>
            <a:endParaRPr lang="en-US" sz="1800">
              <a:latin typeface="Palatino Linotype" panose="02040502050505030304" pitchFamily="18" charset="0"/>
            </a:endParaRPr>
          </a:p>
        </p:txBody>
      </p:sp>
    </p:spTree>
    <p:extLst>
      <p:ext uri="{BB962C8B-B14F-4D97-AF65-F5344CB8AC3E}">
        <p14:creationId xmlns:p14="http://schemas.microsoft.com/office/powerpoint/2010/main" val="66721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64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3812-AA45-408E-BD22-75DC9D22DDF3}"/>
              </a:ext>
            </a:extLst>
          </p:cNvPr>
          <p:cNvSpPr>
            <a:spLocks noGrp="1"/>
          </p:cNvSpPr>
          <p:nvPr>
            <p:ph type="title"/>
          </p:nvPr>
        </p:nvSpPr>
        <p:spPr/>
        <p:txBody>
          <a:bodyPr/>
          <a:lstStyle/>
          <a:p>
            <a:r>
              <a:rPr lang="en-US" dirty="0"/>
              <a:t>Where Are We Going Today?</a:t>
            </a:r>
          </a:p>
        </p:txBody>
      </p:sp>
      <p:sp>
        <p:nvSpPr>
          <p:cNvPr id="3" name="Content Placeholder 2">
            <a:extLst>
              <a:ext uri="{FF2B5EF4-FFF2-40B4-BE49-F238E27FC236}">
                <a16:creationId xmlns:a16="http://schemas.microsoft.com/office/drawing/2014/main" id="{6EC9872C-E7C7-44B6-987B-90944620DE09}"/>
              </a:ext>
            </a:extLst>
          </p:cNvPr>
          <p:cNvSpPr>
            <a:spLocks noGrp="1"/>
          </p:cNvSpPr>
          <p:nvPr>
            <p:ph sz="quarter" idx="10"/>
          </p:nvPr>
        </p:nvSpPr>
        <p:spPr/>
        <p:txBody>
          <a:bodyPr/>
          <a:lstStyle/>
          <a:p>
            <a:pPr marL="0" indent="0">
              <a:buNone/>
            </a:pPr>
            <a:endParaRPr lang="en-US" sz="5400" b="1" dirty="0">
              <a:latin typeface="+mn-lt"/>
            </a:endParaRPr>
          </a:p>
          <a:p>
            <a:pPr marL="0" indent="0">
              <a:buNone/>
            </a:pPr>
            <a:endParaRPr lang="en-US" sz="5400" b="1" dirty="0">
              <a:latin typeface="+mn-lt"/>
            </a:endParaRPr>
          </a:p>
          <a:p>
            <a:pPr marL="0" indent="0">
              <a:buNone/>
            </a:pPr>
            <a:endParaRPr lang="en-US" sz="5400" dirty="0">
              <a:latin typeface="+mn-lt"/>
            </a:endParaRPr>
          </a:p>
          <a:p>
            <a:endParaRPr lang="en-US" dirty="0"/>
          </a:p>
        </p:txBody>
      </p:sp>
      <p:sp>
        <p:nvSpPr>
          <p:cNvPr id="7" name="TextBox 6">
            <a:extLst>
              <a:ext uri="{FF2B5EF4-FFF2-40B4-BE49-F238E27FC236}">
                <a16:creationId xmlns:a16="http://schemas.microsoft.com/office/drawing/2014/main" id="{206D2430-E976-4D1C-BEF3-0D6281F4FE0B}"/>
              </a:ext>
            </a:extLst>
          </p:cNvPr>
          <p:cNvSpPr txBox="1"/>
          <p:nvPr/>
        </p:nvSpPr>
        <p:spPr>
          <a:xfrm>
            <a:off x="435934" y="1203775"/>
            <a:ext cx="11111024" cy="4450449"/>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
                <a:prstClr val="black"/>
              </a:buClr>
              <a:buSzPct val="100000"/>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are the delegates?</a:t>
            </a:r>
          </a:p>
          <a:p>
            <a:pPr marL="227013" marR="0" lvl="0" indent="-227013" algn="l" defTabSz="457200" rtl="0" eaLnBrk="1" fontAlgn="auto" latinLnBrk="0" hangingPunct="1">
              <a:lnSpc>
                <a:spcPct val="100000"/>
              </a:lnSpc>
              <a:spcBef>
                <a:spcPct val="20000"/>
              </a:spcBef>
              <a:spcAft>
                <a:spcPts val="0"/>
              </a:spcAft>
              <a:buClr>
                <a:prstClr val="black"/>
              </a:buClr>
              <a:buSzPct val="100000"/>
              <a:buFont typeface="Arial"/>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prstClr val="black"/>
              </a:buClr>
              <a:buSzPct val="100000"/>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your role?</a:t>
            </a:r>
          </a:p>
          <a:p>
            <a:pPr marL="684213" marR="0" lvl="1" indent="-342900" algn="l" defTabSz="457200" rtl="0" eaLnBrk="1" fontAlgn="auto" latinLnBrk="0" hangingPunct="1">
              <a:lnSpc>
                <a:spcPct val="100000"/>
              </a:lnSpc>
              <a:spcBef>
                <a:spcPct val="20000"/>
              </a:spcBef>
              <a:spcAft>
                <a:spcPts val="0"/>
              </a:spcAft>
              <a:buClr>
                <a:prstClr val="black"/>
              </a:buClr>
              <a:buSzPct val="100000"/>
              <a:buFont typeface="Courier New"/>
              <a:buChar char="o"/>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 to both our National and Membership Delegates tonight!</a:t>
            </a:r>
          </a:p>
          <a:p>
            <a:pPr marL="227013" marR="0" lvl="0" indent="-227013" algn="l" defTabSz="457200" rtl="0" eaLnBrk="1" fontAlgn="auto" latinLnBrk="0" hangingPunct="1">
              <a:lnSpc>
                <a:spcPct val="100000"/>
              </a:lnSpc>
              <a:spcBef>
                <a:spcPct val="20000"/>
              </a:spcBef>
              <a:spcAft>
                <a:spcPts val="0"/>
              </a:spcAft>
              <a:buClr>
                <a:prstClr val="black"/>
              </a:buClr>
              <a:buSzPct val="100000"/>
              <a:buFont typeface="Arial"/>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prstClr val="black"/>
              </a:buClr>
              <a:buSzPct val="100000"/>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Issues that might surface at meetings</a:t>
            </a:r>
          </a:p>
          <a:p>
            <a:pPr marL="227013" marR="0" lvl="0" indent="-227013" algn="l" defTabSz="457200" rtl="0" eaLnBrk="1" fontAlgn="auto" latinLnBrk="0" hangingPunct="1">
              <a:lnSpc>
                <a:spcPct val="100000"/>
              </a:lnSpc>
              <a:spcBef>
                <a:spcPct val="20000"/>
              </a:spcBef>
              <a:spcAft>
                <a:spcPts val="0"/>
              </a:spcAft>
              <a:buClr>
                <a:prstClr val="black"/>
              </a:buClr>
              <a:buSzPct val="100000"/>
              <a:buFont typeface="Arial"/>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prstClr val="black"/>
              </a:buClr>
              <a:buSzPct val="100000"/>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next steps for Membership and National Delegates?</a:t>
            </a:r>
          </a:p>
          <a:p>
            <a:pPr marL="342900" marR="0" lvl="0" indent="-342900" algn="l" defTabSz="457200" rtl="0" eaLnBrk="1" fontAlgn="auto" latinLnBrk="0" hangingPunct="1">
              <a:lnSpc>
                <a:spcPct val="100000"/>
              </a:lnSpc>
              <a:spcBef>
                <a:spcPct val="20000"/>
              </a:spcBef>
              <a:spcAft>
                <a:spcPts val="0"/>
              </a:spcAft>
              <a:buClr>
                <a:prstClr val="black"/>
              </a:buClr>
              <a:buSzPct val="100000"/>
              <a:buFont typeface="Arial"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prstClr val="black"/>
              </a:buClr>
              <a:buSzPct val="100000"/>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Governance versus Operational Overview</a:t>
            </a:r>
          </a:p>
        </p:txBody>
      </p:sp>
    </p:spTree>
    <p:extLst>
      <p:ext uri="{BB962C8B-B14F-4D97-AF65-F5344CB8AC3E}">
        <p14:creationId xmlns:p14="http://schemas.microsoft.com/office/powerpoint/2010/main" val="3092743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3812-AA45-408E-BD22-75DC9D22DDF3}"/>
              </a:ext>
            </a:extLst>
          </p:cNvPr>
          <p:cNvSpPr>
            <a:spLocks noGrp="1"/>
          </p:cNvSpPr>
          <p:nvPr>
            <p:ph type="title"/>
          </p:nvPr>
        </p:nvSpPr>
        <p:spPr>
          <a:xfrm>
            <a:off x="144069" y="157871"/>
            <a:ext cx="11903861" cy="646929"/>
          </a:xfrm>
        </p:spPr>
        <p:txBody>
          <a:bodyPr/>
          <a:lstStyle/>
          <a:p>
            <a:r>
              <a:rPr lang="en-US" dirty="0"/>
              <a:t>Governance vs Operational</a:t>
            </a:r>
          </a:p>
        </p:txBody>
      </p:sp>
      <p:sp>
        <p:nvSpPr>
          <p:cNvPr id="5" name="Content Placeholder 4">
            <a:extLst>
              <a:ext uri="{FF2B5EF4-FFF2-40B4-BE49-F238E27FC236}">
                <a16:creationId xmlns:a16="http://schemas.microsoft.com/office/drawing/2014/main" id="{42922B94-7CD4-4857-80E3-EA2B824C16AA}"/>
              </a:ext>
            </a:extLst>
          </p:cNvPr>
          <p:cNvSpPr>
            <a:spLocks noGrp="1"/>
          </p:cNvSpPr>
          <p:nvPr>
            <p:ph sz="quarter" idx="10"/>
          </p:nvPr>
        </p:nvSpPr>
        <p:spPr>
          <a:xfrm>
            <a:off x="144069" y="804800"/>
            <a:ext cx="11903861" cy="5463173"/>
          </a:xfrm>
        </p:spPr>
        <p:txBody>
          <a:bodyPr/>
          <a:lstStyle/>
          <a:p>
            <a:pPr marL="0" marR="0" lvl="0" indent="0" algn="l" defTabSz="457200" rtl="0" eaLnBrk="1" fontAlgn="auto" latinLnBrk="0" hangingPunct="1">
              <a:lnSpc>
                <a:spcPct val="100000"/>
              </a:lnSpc>
              <a:spcBef>
                <a:spcPct val="20000"/>
              </a:spcBef>
              <a:spcAft>
                <a:spcPts val="0"/>
              </a:spcAft>
              <a:buClr>
                <a:prstClr val="black"/>
              </a:buClr>
              <a:buSzPct val="100000"/>
              <a:buFont typeface="Arial"/>
              <a:buNone/>
              <a:tabLst/>
              <a:defRPr/>
            </a:pPr>
            <a:r>
              <a:rPr kumimoji="0" lang="en-US"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Operational roles</a:t>
            </a:r>
            <a:r>
              <a:rPr kumimoji="0" lang="en-US" sz="2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R="0" lvl="0" fontAlgn="auto">
              <a:lnSpc>
                <a:spcPct val="100000"/>
              </a:lnSpc>
              <a:spcBef>
                <a:spcPts val="0"/>
              </a:spcBef>
              <a:spcAft>
                <a:spcPts val="0"/>
              </a:spcAft>
              <a:buClr>
                <a:prstClr val="black"/>
              </a:buClr>
              <a:buSzPct val="100000"/>
              <a:tabLst/>
              <a:defRPr/>
            </a:pPr>
            <a:r>
              <a:rPr lang="en-US" sz="2200" dirty="0"/>
              <a:t>Plan and maintain program</a:t>
            </a:r>
          </a:p>
          <a:p>
            <a:pPr marR="0" lvl="0" fontAlgn="auto">
              <a:lnSpc>
                <a:spcPct val="100000"/>
              </a:lnSpc>
              <a:spcBef>
                <a:spcPts val="0"/>
              </a:spcBef>
              <a:spcAft>
                <a:spcPts val="0"/>
              </a:spcAft>
              <a:buClr>
                <a:prstClr val="black"/>
              </a:buClr>
              <a:buSzPct val="100000"/>
              <a:tabLst/>
              <a:defRPr/>
            </a:pPr>
            <a:r>
              <a:rPr lang="en-US" sz="2200" dirty="0"/>
              <a:t>Responding to concerns of the staff and volunteers</a:t>
            </a:r>
          </a:p>
          <a:p>
            <a:pPr marR="0" lvl="0" fontAlgn="auto">
              <a:lnSpc>
                <a:spcPct val="100000"/>
              </a:lnSpc>
              <a:spcBef>
                <a:spcPts val="0"/>
              </a:spcBef>
              <a:spcAft>
                <a:spcPts val="0"/>
              </a:spcAft>
              <a:buClr>
                <a:prstClr val="black"/>
              </a:buClr>
              <a:buSzPct val="100000"/>
              <a:tabLst/>
              <a:defRPr/>
            </a:pPr>
            <a:r>
              <a:rPr lang="en-US" sz="2200" dirty="0"/>
              <a:t>Provide learning opportunities to volunteers</a:t>
            </a:r>
          </a:p>
          <a:p>
            <a:pPr marR="0" lvl="0" fontAlgn="auto">
              <a:lnSpc>
                <a:spcPct val="100000"/>
              </a:lnSpc>
              <a:spcBef>
                <a:spcPts val="0"/>
              </a:spcBef>
              <a:spcAft>
                <a:spcPts val="0"/>
              </a:spcAft>
              <a:buClr>
                <a:prstClr val="black"/>
              </a:buClr>
              <a:buSzPct val="100000"/>
              <a:tabLst/>
              <a:defRPr/>
            </a:pPr>
            <a:r>
              <a:rPr lang="en-US" sz="2200" dirty="0"/>
              <a:t>Representing Girl Scouting in the community</a:t>
            </a:r>
          </a:p>
          <a:p>
            <a:pPr marR="0" lvl="0" fontAlgn="auto">
              <a:lnSpc>
                <a:spcPct val="100000"/>
              </a:lnSpc>
              <a:spcBef>
                <a:spcPts val="0"/>
              </a:spcBef>
              <a:spcAft>
                <a:spcPts val="0"/>
              </a:spcAft>
              <a:buClr>
                <a:prstClr val="black"/>
              </a:buClr>
              <a:buSzPct val="100000"/>
              <a:tabLst/>
              <a:defRPr/>
            </a:pPr>
            <a:r>
              <a:rPr lang="en-US" sz="2200" dirty="0"/>
              <a:t>Employ, direct and conduct performance reviews of the staff</a:t>
            </a:r>
          </a:p>
          <a:p>
            <a:pPr marR="0" lvl="0" fontAlgn="auto">
              <a:lnSpc>
                <a:spcPct val="100000"/>
              </a:lnSpc>
              <a:spcBef>
                <a:spcPts val="0"/>
              </a:spcBef>
              <a:spcAft>
                <a:spcPts val="0"/>
              </a:spcAft>
              <a:buClr>
                <a:prstClr val="black"/>
              </a:buClr>
              <a:buSzPct val="100000"/>
              <a:tabLst/>
              <a:defRPr/>
            </a:pPr>
            <a:r>
              <a:rPr lang="en-US" sz="2200" dirty="0"/>
              <a:t>Prepare performance reports and exhibits as required by the board or committees</a:t>
            </a:r>
          </a:p>
          <a:p>
            <a:pPr marR="0" lvl="0" fontAlgn="auto">
              <a:lnSpc>
                <a:spcPct val="100000"/>
              </a:lnSpc>
              <a:spcBef>
                <a:spcPts val="0"/>
              </a:spcBef>
              <a:spcAft>
                <a:spcPts val="0"/>
              </a:spcAft>
              <a:buClr>
                <a:prstClr val="black"/>
              </a:buClr>
              <a:buSzPct val="100000"/>
              <a:tabLst/>
              <a:defRPr/>
            </a:pPr>
            <a:endParaRPr lang="en-US" sz="2200" dirty="0"/>
          </a:p>
          <a:p>
            <a:pPr marL="0" indent="0">
              <a:buNone/>
            </a:pPr>
            <a:r>
              <a:rPr kumimoji="0" lang="en-US"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Governance roles</a:t>
            </a:r>
            <a:r>
              <a:rPr kumimoji="0" lang="en-US" sz="2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a:t>
            </a:r>
          </a:p>
          <a:p>
            <a:pPr>
              <a:lnSpc>
                <a:spcPct val="100000"/>
              </a:lnSpc>
              <a:spcBef>
                <a:spcPts val="0"/>
              </a:spcBef>
            </a:pPr>
            <a:r>
              <a:rPr lang="en-US" sz="2200" dirty="0"/>
              <a:t>Decision Influencing - </a:t>
            </a:r>
            <a:r>
              <a:rPr lang="en-US" altLang="en-US" sz="2200" dirty="0"/>
              <a:t>our members elect delegates to represent their views to our decision-makers.  Delegates vote in the election of Board, Board Development Committee, National Delegates to GSUSA Convention, and other matters requiring a vote (i.e., Bylaw Amendments).  </a:t>
            </a:r>
          </a:p>
          <a:p>
            <a:pPr>
              <a:lnSpc>
                <a:spcPct val="100000"/>
              </a:lnSpc>
              <a:spcBef>
                <a:spcPts val="0"/>
              </a:spcBef>
            </a:pPr>
            <a:r>
              <a:rPr lang="en-US" altLang="en-US" sz="2200" dirty="0"/>
              <a:t>Policy Making – The Board of Directors is the only Policy Making body in our Council. The GSNEO Board engages the decision-influencing system by presenting items to the members for input and feedback.  </a:t>
            </a:r>
          </a:p>
          <a:p>
            <a:pPr>
              <a:lnSpc>
                <a:spcPct val="100000"/>
              </a:lnSpc>
              <a:spcBef>
                <a:spcPts val="0"/>
              </a:spcBef>
            </a:pPr>
            <a:endParaRPr lang="en-US" altLang="en-US" sz="2000" dirty="0"/>
          </a:p>
          <a:p>
            <a:pPr marL="0" indent="0">
              <a:buNone/>
            </a:pPr>
            <a:endParaRPr lang="en-US" dirty="0"/>
          </a:p>
        </p:txBody>
      </p:sp>
    </p:spTree>
    <p:extLst>
      <p:ext uri="{BB962C8B-B14F-4D97-AF65-F5344CB8AC3E}">
        <p14:creationId xmlns:p14="http://schemas.microsoft.com/office/powerpoint/2010/main" val="129344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3812-AA45-408E-BD22-75DC9D22DDF3}"/>
              </a:ext>
            </a:extLst>
          </p:cNvPr>
          <p:cNvSpPr>
            <a:spLocks noGrp="1"/>
          </p:cNvSpPr>
          <p:nvPr>
            <p:ph type="title"/>
          </p:nvPr>
        </p:nvSpPr>
        <p:spPr/>
        <p:txBody>
          <a:bodyPr/>
          <a:lstStyle/>
          <a:p>
            <a:r>
              <a:rPr lang="en-US" dirty="0"/>
              <a:t>What is the Role of a Membership Delegate?</a:t>
            </a:r>
          </a:p>
        </p:txBody>
      </p:sp>
      <p:sp>
        <p:nvSpPr>
          <p:cNvPr id="3" name="Content Placeholder 2">
            <a:extLst>
              <a:ext uri="{FF2B5EF4-FFF2-40B4-BE49-F238E27FC236}">
                <a16:creationId xmlns:a16="http://schemas.microsoft.com/office/drawing/2014/main" id="{6EC9872C-E7C7-44B6-987B-90944620DE09}"/>
              </a:ext>
            </a:extLst>
          </p:cNvPr>
          <p:cNvSpPr>
            <a:spLocks noGrp="1"/>
          </p:cNvSpPr>
          <p:nvPr>
            <p:ph sz="quarter" idx="10"/>
          </p:nvPr>
        </p:nvSpPr>
        <p:spPr/>
        <p:txBody>
          <a:bodyPr/>
          <a:lstStyle/>
          <a:p>
            <a:pPr marL="342900" indent="-342900">
              <a:lnSpc>
                <a:spcPct val="120000"/>
              </a:lnSpc>
              <a:spcBef>
                <a:spcPts val="0"/>
              </a:spcBef>
              <a:buFont typeface="Arial" pitchFamily="34" charset="0"/>
              <a:buChar char="•"/>
              <a:defRPr/>
            </a:pPr>
            <a:r>
              <a:rPr lang="en-US" sz="2400" dirty="0">
                <a:latin typeface="Arial" panose="020B0604020202020204" pitchFamily="34" charset="0"/>
                <a:cs typeface="Arial" panose="020B0604020202020204" pitchFamily="34" charset="0"/>
              </a:rPr>
              <a:t>Elected by the members to serve as their voting representative in matters related to the governance of Girl Scouts of North East Ohio.</a:t>
            </a:r>
          </a:p>
          <a:p>
            <a:pPr marL="342900" indent="-342900">
              <a:lnSpc>
                <a:spcPct val="120000"/>
              </a:lnSpc>
              <a:spcBef>
                <a:spcPts val="0"/>
              </a:spcBef>
              <a:buFont typeface="Arial" pitchFamily="34" charset="0"/>
              <a:buChar char="•"/>
              <a:defRPr/>
            </a:pPr>
            <a:r>
              <a:rPr lang="en-US" sz="2400" dirty="0">
                <a:latin typeface="Arial" panose="020B0604020202020204" pitchFamily="34" charset="0"/>
                <a:cs typeface="Arial" panose="020B0604020202020204" pitchFamily="34" charset="0"/>
              </a:rPr>
              <a:t>Entrusted with the responsibility of sharing information, as received from council leadership and then utilizing her/his communication skills and an open mind to gather feedback from girl and adult member.</a:t>
            </a:r>
          </a:p>
          <a:p>
            <a:pPr marL="342900" indent="-342900">
              <a:lnSpc>
                <a:spcPct val="120000"/>
              </a:lnSpc>
              <a:spcBef>
                <a:spcPts val="0"/>
              </a:spcBef>
              <a:buFont typeface="Arial" pitchFamily="34" charset="0"/>
              <a:buChar char="•"/>
              <a:defRPr/>
            </a:pPr>
            <a:r>
              <a:rPr lang="en-US" sz="2400" dirty="0">
                <a:latin typeface="Arial" panose="020B0604020202020204" pitchFamily="34" charset="0"/>
                <a:cs typeface="Arial" panose="020B0604020202020204" pitchFamily="34" charset="0"/>
              </a:rPr>
              <a:t>Understand the issues and concerns of the girl and adult members within their county as well as appreciated council-wide issues in order to think globally for the good of the entire organization. Serves as channel of two-way communication between members and council leadership.</a:t>
            </a:r>
          </a:p>
          <a:p>
            <a:pPr marL="342900" indent="-342900">
              <a:lnSpc>
                <a:spcPct val="120000"/>
              </a:lnSpc>
              <a:spcBef>
                <a:spcPts val="0"/>
              </a:spcBef>
              <a:defRPr/>
            </a:pPr>
            <a:r>
              <a:rPr lang="en-US" sz="2800" dirty="0">
                <a:latin typeface="Arial" panose="020B0604020202020204" pitchFamily="34" charset="0"/>
                <a:cs typeface="Arial" panose="020B0604020202020204" pitchFamily="34" charset="0"/>
              </a:rPr>
              <a:t>Promote GSUSA/GSNEO programs, community-at-large. </a:t>
            </a:r>
            <a:r>
              <a:rPr lang="en-US" dirty="0">
                <a:latin typeface="Arial" panose="020B0604020202020204" pitchFamily="34" charset="0"/>
                <a:cs typeface="Arial" panose="020B0604020202020204" pitchFamily="34" charset="0"/>
              </a:rPr>
              <a:t>services and goals to the </a:t>
            </a:r>
            <a:endParaRPr lang="en-US" sz="2800" dirty="0">
              <a:latin typeface="Arial" panose="020B0604020202020204" pitchFamily="34" charset="0"/>
              <a:cs typeface="Arial" panose="020B0604020202020204" pitchFamily="34" charset="0"/>
            </a:endParaRPr>
          </a:p>
          <a:p>
            <a:pPr marL="0" indent="0" algn="ctr">
              <a:buNone/>
            </a:pPr>
            <a:endParaRPr lang="en-US" sz="3000" b="1" dirty="0">
              <a:latin typeface="+mn-lt"/>
            </a:endParaRPr>
          </a:p>
          <a:p>
            <a:pPr marL="0" indent="0" algn="ctr">
              <a:buNone/>
            </a:pPr>
            <a:endParaRPr lang="en-US" sz="3000" b="1" dirty="0">
              <a:latin typeface="+mn-lt"/>
            </a:endParaRPr>
          </a:p>
          <a:p>
            <a:pPr marL="0" indent="0" algn="ctr">
              <a:buNone/>
            </a:pPr>
            <a:endParaRPr lang="en-US" sz="3000" b="1" dirty="0">
              <a:latin typeface="+mn-lt"/>
            </a:endParaRPr>
          </a:p>
          <a:p>
            <a:pPr marL="0" indent="0" algn="ctr">
              <a:buNone/>
            </a:pPr>
            <a:endParaRPr lang="en-US" sz="3000" b="1" dirty="0">
              <a:latin typeface="+mn-lt"/>
            </a:endParaRPr>
          </a:p>
          <a:p>
            <a:pPr marL="0" indent="0">
              <a:buNone/>
            </a:pPr>
            <a:endParaRPr lang="en-US" sz="7200" dirty="0">
              <a:latin typeface="+mn-lt"/>
            </a:endParaRPr>
          </a:p>
          <a:p>
            <a:endParaRPr lang="en-US" dirty="0"/>
          </a:p>
        </p:txBody>
      </p:sp>
    </p:spTree>
    <p:extLst>
      <p:ext uri="{BB962C8B-B14F-4D97-AF65-F5344CB8AC3E}">
        <p14:creationId xmlns:p14="http://schemas.microsoft.com/office/powerpoint/2010/main" val="554075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AE76-75E8-4BD7-BF06-F15437DAB38E}"/>
              </a:ext>
            </a:extLst>
          </p:cNvPr>
          <p:cNvSpPr>
            <a:spLocks noGrp="1"/>
          </p:cNvSpPr>
          <p:nvPr>
            <p:ph type="title"/>
          </p:nvPr>
        </p:nvSpPr>
        <p:spPr/>
        <p:txBody>
          <a:bodyPr/>
          <a:lstStyle/>
          <a:p>
            <a:r>
              <a:rPr lang="en-US" dirty="0"/>
              <a:t>Membership Delegate Major Responsibilities</a:t>
            </a:r>
          </a:p>
        </p:txBody>
      </p:sp>
      <p:sp>
        <p:nvSpPr>
          <p:cNvPr id="3" name="Content Placeholder 2">
            <a:extLst>
              <a:ext uri="{FF2B5EF4-FFF2-40B4-BE49-F238E27FC236}">
                <a16:creationId xmlns:a16="http://schemas.microsoft.com/office/drawing/2014/main" id="{4A99CAB8-7CA3-480D-B6A2-01BC19D261B1}"/>
              </a:ext>
            </a:extLst>
          </p:cNvPr>
          <p:cNvSpPr>
            <a:spLocks noGrp="1"/>
          </p:cNvSpPr>
          <p:nvPr>
            <p:ph sz="quarter" idx="10"/>
          </p:nvPr>
        </p:nvSpPr>
        <p:spPr/>
        <p:txBody>
          <a:bodyPr/>
          <a:lstStyle/>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Act as a channel for two-way communication between constituents and Council leadership. </a:t>
            </a:r>
          </a:p>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Understand her/his constituencies’ issues and concerns as well as appreciate Council-wide issues and needs in order to think globally for the good of the entire organization. </a:t>
            </a:r>
          </a:p>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Understand corporate functions, including being able to review and understand any Council financial reports provided. </a:t>
            </a:r>
          </a:p>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Attend/participate in the Annual Meeting of the General Assembly of the council.</a:t>
            </a:r>
          </a:p>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Attend Special Meetings of the General Assembly as called in accordance with    the GSNEO Bylaws. </a:t>
            </a:r>
          </a:p>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Attend/participate in Service Unit Membership Meeting(s). </a:t>
            </a:r>
          </a:p>
          <a:p>
            <a:pPr marL="342900" indent="-342900">
              <a:buFont typeface="Arial" pitchFamily="34" charset="0"/>
              <a:buChar char="•"/>
            </a:pPr>
            <a:r>
              <a:rPr lang="en-US" altLang="en-US" sz="2400" dirty="0">
                <a:latin typeface="Arial" panose="020B0604020202020204" pitchFamily="34" charset="0"/>
                <a:cs typeface="Arial" panose="020B0604020202020204" pitchFamily="34" charset="0"/>
              </a:rPr>
              <a:t>Participate in Membership Delegate virtual meetings and webinars. </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3090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AE76-75E8-4BD7-BF06-F15437DAB38E}"/>
              </a:ext>
            </a:extLst>
          </p:cNvPr>
          <p:cNvSpPr>
            <a:spLocks noGrp="1"/>
          </p:cNvSpPr>
          <p:nvPr>
            <p:ph type="title"/>
          </p:nvPr>
        </p:nvSpPr>
        <p:spPr/>
        <p:txBody>
          <a:bodyPr/>
          <a:lstStyle/>
          <a:p>
            <a:r>
              <a:rPr lang="en-US" dirty="0"/>
              <a:t>Membership Delegate Major Responsibilities</a:t>
            </a:r>
          </a:p>
        </p:txBody>
      </p:sp>
      <p:sp>
        <p:nvSpPr>
          <p:cNvPr id="3" name="Content Placeholder 2">
            <a:extLst>
              <a:ext uri="{FF2B5EF4-FFF2-40B4-BE49-F238E27FC236}">
                <a16:creationId xmlns:a16="http://schemas.microsoft.com/office/drawing/2014/main" id="{4A99CAB8-7CA3-480D-B6A2-01BC19D261B1}"/>
              </a:ext>
            </a:extLst>
          </p:cNvPr>
          <p:cNvSpPr>
            <a:spLocks noGrp="1"/>
          </p:cNvSpPr>
          <p:nvPr>
            <p:ph sz="quarter" idx="10"/>
          </p:nvPr>
        </p:nvSpPr>
        <p:spPr/>
        <p:txBody>
          <a:bodyPr/>
          <a:lstStyle/>
          <a:p>
            <a:pPr marL="342900" indent="-342900">
              <a:lnSpc>
                <a:spcPct val="120000"/>
              </a:lnSpc>
              <a:spcBef>
                <a:spcPts val="0"/>
              </a:spcBef>
              <a:buFont typeface="Arial" pitchFamily="34" charset="0"/>
              <a:buChar char="•"/>
            </a:pPr>
            <a:r>
              <a:rPr lang="en-US" altLang="en-US" sz="2400" dirty="0">
                <a:latin typeface="Arial" panose="020B0604020202020204" pitchFamily="34" charset="0"/>
                <a:cs typeface="Arial" panose="020B0604020202020204" pitchFamily="34" charset="0"/>
              </a:rPr>
              <a:t>Participate in training for this position. </a:t>
            </a:r>
          </a:p>
          <a:p>
            <a:pPr marL="342900" indent="-342900">
              <a:lnSpc>
                <a:spcPct val="120000"/>
              </a:lnSpc>
              <a:spcBef>
                <a:spcPts val="0"/>
              </a:spcBef>
            </a:pPr>
            <a:r>
              <a:rPr lang="en-US" altLang="en-US" sz="2400" dirty="0">
                <a:latin typeface="Arial" panose="020B0604020202020204" pitchFamily="34" charset="0"/>
                <a:cs typeface="Arial" panose="020B0604020202020204" pitchFamily="34" charset="0"/>
              </a:rPr>
              <a:t>Elect the Officers of the Board of Directors, the Directors-at-Large of the Board of Directors, the members of the Board Development Committee, and the Delegates and Alternate Delegate(s) to the National Council of Girls Scouts of the United States of America, in accordance with the procedures outlined in the GSNEO Bylaws. </a:t>
            </a:r>
          </a:p>
          <a:p>
            <a:pPr marL="342900" indent="-342900">
              <a:lnSpc>
                <a:spcPct val="120000"/>
              </a:lnSpc>
              <a:spcBef>
                <a:spcPts val="0"/>
              </a:spcBef>
            </a:pPr>
            <a:r>
              <a:rPr lang="en-US" altLang="en-US" sz="2400" dirty="0">
                <a:latin typeface="Arial" panose="020B0604020202020204" pitchFamily="34" charset="0"/>
                <a:cs typeface="Arial" panose="020B0604020202020204" pitchFamily="34" charset="0"/>
              </a:rPr>
              <a:t>Participate in votes to amend or revise the Articles of Incorporation and the GSNEO Bylaws as presented at meetings of the General Assembly of the Council. </a:t>
            </a:r>
          </a:p>
          <a:p>
            <a:pPr marL="342900" indent="-342900">
              <a:lnSpc>
                <a:spcPct val="120000"/>
              </a:lnSpc>
              <a:spcBef>
                <a:spcPts val="0"/>
              </a:spcBef>
            </a:pPr>
            <a:r>
              <a:rPr lang="en-US" altLang="en-US" sz="2400" dirty="0">
                <a:latin typeface="Arial" panose="020B0604020202020204" pitchFamily="34" charset="0"/>
                <a:cs typeface="Arial" panose="020B0604020202020204" pitchFamily="34" charset="0"/>
              </a:rPr>
              <a:t>Submit proposals to the Board of Directors to improve the quality of Girl Scouting. </a:t>
            </a:r>
          </a:p>
          <a:p>
            <a:pPr marL="342900" indent="-342900">
              <a:lnSpc>
                <a:spcPct val="120000"/>
              </a:lnSpc>
              <a:spcBef>
                <a:spcPts val="0"/>
              </a:spcBef>
            </a:pPr>
            <a:r>
              <a:rPr lang="en-US" altLang="en-US" sz="2400" dirty="0">
                <a:latin typeface="Arial" panose="020B0604020202020204" pitchFamily="34" charset="0"/>
                <a:cs typeface="Arial" panose="020B0604020202020204" pitchFamily="34" charset="0"/>
              </a:rPr>
              <a:t>Promote the organization’s programs, services and goals to the community-at-large.</a:t>
            </a:r>
          </a:p>
          <a:p>
            <a:endParaRPr lang="en-US" dirty="0"/>
          </a:p>
        </p:txBody>
      </p:sp>
    </p:spTree>
    <p:extLst>
      <p:ext uri="{BB962C8B-B14F-4D97-AF65-F5344CB8AC3E}">
        <p14:creationId xmlns:p14="http://schemas.microsoft.com/office/powerpoint/2010/main" val="63108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53B0-F6BE-450A-A352-9F9A7EAF233B}"/>
              </a:ext>
            </a:extLst>
          </p:cNvPr>
          <p:cNvSpPr>
            <a:spLocks noGrp="1"/>
          </p:cNvSpPr>
          <p:nvPr>
            <p:ph type="title"/>
          </p:nvPr>
        </p:nvSpPr>
        <p:spPr/>
        <p:txBody>
          <a:bodyPr/>
          <a:lstStyle/>
          <a:p>
            <a:r>
              <a:rPr lang="en-US" dirty="0"/>
              <a:t>Membership Delegate Composition</a:t>
            </a:r>
          </a:p>
        </p:txBody>
      </p:sp>
      <p:sp>
        <p:nvSpPr>
          <p:cNvPr id="3" name="Content Placeholder 2">
            <a:extLst>
              <a:ext uri="{FF2B5EF4-FFF2-40B4-BE49-F238E27FC236}">
                <a16:creationId xmlns:a16="http://schemas.microsoft.com/office/drawing/2014/main" id="{546C0059-878F-4E09-8C82-7368F7118282}"/>
              </a:ext>
            </a:extLst>
          </p:cNvPr>
          <p:cNvSpPr>
            <a:spLocks noGrp="1"/>
          </p:cNvSpPr>
          <p:nvPr>
            <p:ph sz="quarter" idx="10"/>
          </p:nvPr>
        </p:nvSpPr>
        <p:spPr/>
        <p:txBody>
          <a:bodyPr/>
          <a:lstStyle/>
          <a:p>
            <a:pPr>
              <a:spcBef>
                <a:spcPts val="0"/>
              </a:spcBef>
              <a:defRPr/>
            </a:pPr>
            <a:r>
              <a:rPr lang="en-US" altLang="en-US" sz="2400" b="1" dirty="0">
                <a:latin typeface="+mn-lt"/>
                <a:cs typeface="Arial" panose="020B0604020202020204" pitchFamily="34" charset="0"/>
              </a:rPr>
              <a:t>Serve a two-year term. </a:t>
            </a:r>
          </a:p>
          <a:p>
            <a:pPr marL="0" indent="0">
              <a:spcBef>
                <a:spcPts val="0"/>
              </a:spcBef>
              <a:buNone/>
              <a:defRPr/>
            </a:pPr>
            <a:endParaRPr lang="en-US" altLang="en-US" sz="2400" b="1" dirty="0">
              <a:latin typeface="+mn-lt"/>
              <a:cs typeface="Arial" panose="020B0604020202020204" pitchFamily="34" charset="0"/>
            </a:endParaRPr>
          </a:p>
          <a:p>
            <a:pPr>
              <a:spcBef>
                <a:spcPts val="0"/>
              </a:spcBef>
              <a:defRPr/>
            </a:pPr>
            <a:r>
              <a:rPr lang="en-US" altLang="en-US" sz="2400" b="1" dirty="0">
                <a:latin typeface="+mn-lt"/>
                <a:cs typeface="Arial" panose="020B0604020202020204" pitchFamily="34" charset="0"/>
              </a:rPr>
              <a:t>Membership Delegates are elected by Service Unit.</a:t>
            </a:r>
          </a:p>
          <a:p>
            <a:pPr lvl="1">
              <a:spcBef>
                <a:spcPts val="0"/>
              </a:spcBef>
              <a:defRPr/>
            </a:pPr>
            <a:r>
              <a:rPr lang="en-US" altLang="en-US" b="1" dirty="0">
                <a:latin typeface="+mn-lt"/>
                <a:cs typeface="Arial" panose="020B0604020202020204" pitchFamily="34" charset="0"/>
              </a:rPr>
              <a:t>If the first Membership Delegate elected by the Service Unit is a girl, then the Service Unit shall be entitled to elect a 2</a:t>
            </a:r>
            <a:r>
              <a:rPr lang="en-US" altLang="en-US" b="1" baseline="30000" dirty="0">
                <a:latin typeface="+mn-lt"/>
                <a:cs typeface="Arial" panose="020B0604020202020204" pitchFamily="34" charset="0"/>
              </a:rPr>
              <a:t>nd</a:t>
            </a:r>
            <a:r>
              <a:rPr lang="en-US" altLang="en-US" b="1" dirty="0">
                <a:latin typeface="+mn-lt"/>
                <a:cs typeface="Arial" panose="020B0604020202020204" pitchFamily="34" charset="0"/>
              </a:rPr>
              <a:t> Membership Delegate. Which can be a girl or adult.</a:t>
            </a:r>
          </a:p>
          <a:p>
            <a:pPr lvl="1">
              <a:spcBef>
                <a:spcPts val="0"/>
              </a:spcBef>
              <a:defRPr/>
            </a:pPr>
            <a:endParaRPr lang="en-US" altLang="en-US" b="1" dirty="0">
              <a:latin typeface="+mn-lt"/>
              <a:cs typeface="Arial" panose="020B0604020202020204" pitchFamily="34" charset="0"/>
            </a:endParaRPr>
          </a:p>
          <a:p>
            <a:pPr>
              <a:spcBef>
                <a:spcPts val="0"/>
              </a:spcBef>
              <a:defRPr/>
            </a:pPr>
            <a:r>
              <a:rPr lang="en-US" altLang="en-US" sz="2400" b="1" dirty="0">
                <a:latin typeface="+mn-lt"/>
                <a:cs typeface="Arial" panose="020B0604020202020204" pitchFamily="34" charset="0"/>
              </a:rPr>
              <a:t>Membership Delegates are nominated and elected directly by the girl (over age 14) and adult members of GSNEO.</a:t>
            </a:r>
          </a:p>
          <a:p>
            <a:pPr>
              <a:spcBef>
                <a:spcPts val="0"/>
              </a:spcBef>
              <a:defRPr/>
            </a:pPr>
            <a:endParaRPr lang="en-US" altLang="en-US" sz="2400" b="1" dirty="0">
              <a:latin typeface="+mn-lt"/>
              <a:cs typeface="Arial" panose="020B0604020202020204" pitchFamily="34" charset="0"/>
            </a:endParaRPr>
          </a:p>
          <a:p>
            <a:pPr>
              <a:spcBef>
                <a:spcPts val="0"/>
              </a:spcBef>
              <a:defRPr/>
            </a:pPr>
            <a:r>
              <a:rPr lang="en-US" altLang="en-US" sz="2400" b="1" dirty="0">
                <a:latin typeface="+mn-lt"/>
                <a:cs typeface="Arial" panose="020B0604020202020204" pitchFamily="34" charset="0"/>
              </a:rPr>
              <a:t>For more information, refer to Article IV of the GSNEO By Laws.</a:t>
            </a:r>
          </a:p>
          <a:p>
            <a:pPr>
              <a:spcBef>
                <a:spcPts val="0"/>
              </a:spcBef>
              <a:defRPr/>
            </a:pPr>
            <a:endParaRPr lang="en-US" altLang="en-US" sz="2400" b="1" dirty="0">
              <a:latin typeface="+mn-lt"/>
              <a:cs typeface="Arial" panose="020B0604020202020204" pitchFamily="34" charset="0"/>
            </a:endParaRPr>
          </a:p>
          <a:p>
            <a:pPr>
              <a:spcBef>
                <a:spcPts val="0"/>
              </a:spcBef>
              <a:defRPr/>
            </a:pPr>
            <a:r>
              <a:rPr lang="en-US" altLang="en-US" sz="2400" b="1" dirty="0">
                <a:latin typeface="+mn-lt"/>
                <a:cs typeface="Arial" panose="020B0604020202020204" pitchFamily="34" charset="0"/>
              </a:rPr>
              <a:t>It is noteworthy that more than 53% of the GSNEO Membership Delegates, are GIRLS! </a:t>
            </a:r>
            <a:endParaRPr lang="en-US" sz="2400" b="1" dirty="0">
              <a:latin typeface="+mn-lt"/>
            </a:endParaRPr>
          </a:p>
          <a:p>
            <a:endParaRPr lang="en-US" dirty="0"/>
          </a:p>
        </p:txBody>
      </p:sp>
    </p:spTree>
    <p:extLst>
      <p:ext uri="{BB962C8B-B14F-4D97-AF65-F5344CB8AC3E}">
        <p14:creationId xmlns:p14="http://schemas.microsoft.com/office/powerpoint/2010/main" val="2509759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4F9AE413801C4298FCDDEC29F3BF9C" ma:contentTypeVersion="7" ma:contentTypeDescription="Create a new document." ma:contentTypeScope="" ma:versionID="27403e2dabeadd2c0ba427f62bd3504c">
  <xsd:schema xmlns:xsd="http://www.w3.org/2001/XMLSchema" xmlns:xs="http://www.w3.org/2001/XMLSchema" xmlns:p="http://schemas.microsoft.com/office/2006/metadata/properties" xmlns:ns2="27a6a170-175c-4b5e-a134-6aebbd18e253" xmlns:ns3="2ec76e9f-2651-4394-b278-fe36c8528e15" targetNamespace="http://schemas.microsoft.com/office/2006/metadata/properties" ma:root="true" ma:fieldsID="a44b8e7d96ef5595aa4a28cac30e9da8" ns2:_="" ns3:_="">
    <xsd:import namespace="27a6a170-175c-4b5e-a134-6aebbd18e253"/>
    <xsd:import namespace="2ec76e9f-2651-4394-b278-fe36c8528e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a6a170-175c-4b5e-a134-6aebbd18e2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c76e9f-2651-4394-b278-fe36c8528e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F14863-C4CF-4261-9EC1-98A076FDD67A}">
  <ds:schemaRefs>
    <ds:schemaRef ds:uri="http://schemas.microsoft.com/sharepoint/v3/contenttype/forms"/>
  </ds:schemaRefs>
</ds:datastoreItem>
</file>

<file path=customXml/itemProps2.xml><?xml version="1.0" encoding="utf-8"?>
<ds:datastoreItem xmlns:ds="http://schemas.openxmlformats.org/officeDocument/2006/customXml" ds:itemID="{8E0C7073-B92B-461F-92C6-C9D7BA2C925F}">
  <ds:schemaRef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 ds:uri="2ec76e9f-2651-4394-b278-fe36c8528e15"/>
    <ds:schemaRef ds:uri="27a6a170-175c-4b5e-a134-6aebbd18e253"/>
    <ds:schemaRef ds:uri="http://purl.org/dc/terms/"/>
  </ds:schemaRefs>
</ds:datastoreItem>
</file>

<file path=customXml/itemProps3.xml><?xml version="1.0" encoding="utf-8"?>
<ds:datastoreItem xmlns:ds="http://schemas.openxmlformats.org/officeDocument/2006/customXml" ds:itemID="{0906BC9C-551E-48FA-9BD7-3ED16AE8B9B0}">
  <ds:schemaRefs>
    <ds:schemaRef ds:uri="27a6a170-175c-4b5e-a134-6aebbd18e253"/>
    <ds:schemaRef ds:uri="2ec76e9f-2651-4394-b278-fe36c8528e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5916</TotalTime>
  <Words>2472</Words>
  <Application>Microsoft Office PowerPoint</Application>
  <PresentationFormat>Widescreen</PresentationFormat>
  <Paragraphs>288</Paragraphs>
  <Slides>36</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36</vt:i4>
      </vt:variant>
    </vt:vector>
  </HeadingPairs>
  <TitlesOfParts>
    <vt:vector size="51" baseType="lpstr">
      <vt:lpstr>Arial</vt:lpstr>
      <vt:lpstr>Calibri</vt:lpstr>
      <vt:lpstr>Calibri Light</vt:lpstr>
      <vt:lpstr>Courier New</vt:lpstr>
      <vt:lpstr>Georgia</vt:lpstr>
      <vt:lpstr>Girl Scout Display Light</vt:lpstr>
      <vt:lpstr>Girl Scout Text Book</vt:lpstr>
      <vt:lpstr>Girl Scout Text Medium</vt:lpstr>
      <vt:lpstr>Palatino Linotype</vt:lpstr>
      <vt:lpstr>Times New Roman</vt:lpstr>
      <vt:lpstr>Trefoil Sans</vt:lpstr>
      <vt:lpstr>Office Theme</vt:lpstr>
      <vt:lpstr>Custom Design</vt:lpstr>
      <vt:lpstr>GS Green Theme</vt:lpstr>
      <vt:lpstr>1_GS Green Theme</vt:lpstr>
      <vt:lpstr>Delegate Training March 26, 2024</vt:lpstr>
      <vt:lpstr>Welcome and Introductions</vt:lpstr>
      <vt:lpstr>Why Are We Here?</vt:lpstr>
      <vt:lpstr>Where Are We Going Today?</vt:lpstr>
      <vt:lpstr>Governance vs Operational</vt:lpstr>
      <vt:lpstr>What is the Role of a Membership Delegate?</vt:lpstr>
      <vt:lpstr>Membership Delegate Major Responsibilities</vt:lpstr>
      <vt:lpstr>Membership Delegate Major Responsibilities</vt:lpstr>
      <vt:lpstr>Membership Delegate Composition</vt:lpstr>
      <vt:lpstr>Membership Delegate Role</vt:lpstr>
      <vt:lpstr>Representing Your Service Unit</vt:lpstr>
      <vt:lpstr>Circle of Communication</vt:lpstr>
      <vt:lpstr>Governance Communication Schedule</vt:lpstr>
      <vt:lpstr>Blue Book of Basic Documents</vt:lpstr>
      <vt:lpstr>Blue Book Latest Revision:  July 2023</vt:lpstr>
      <vt:lpstr>GSNEO Bylaws</vt:lpstr>
      <vt:lpstr>Issues that Might be Discussed at a GSNEO Board Meeting</vt:lpstr>
      <vt:lpstr>PowerPoint Presentation</vt:lpstr>
      <vt:lpstr>2022– 2024 National Delegates</vt:lpstr>
      <vt:lpstr>National Delegate Major Responsibilities</vt:lpstr>
      <vt:lpstr>National Delegate Major Responsibilities</vt:lpstr>
      <vt:lpstr>National Delegate Major Responsibilities</vt:lpstr>
      <vt:lpstr>National Delegate Major Responsibilities</vt:lpstr>
      <vt:lpstr>PowerPoint Presentation</vt:lpstr>
      <vt:lpstr>Annual Meeting of the General Assembly</vt:lpstr>
      <vt:lpstr>Annual Meeting of the General Assembly</vt:lpstr>
      <vt:lpstr>Board Officers Slate – Board of Directors</vt:lpstr>
      <vt:lpstr>Board of Directors-at-Large Slate (Full Term)</vt:lpstr>
      <vt:lpstr>Board of Directors-at-Large Slate (Unexpired Term)</vt:lpstr>
      <vt:lpstr>Girl Board Directors-at-Large Slate</vt:lpstr>
      <vt:lpstr>Board Development Committee Slate (Full Term)</vt:lpstr>
      <vt:lpstr> GSNEO Bylaws Proposed Changes </vt:lpstr>
      <vt:lpstr>Introduction</vt:lpstr>
      <vt:lpstr>Bylaws of GIRL SCOUTS OF NORTH EAST OHIO Council of Girl Scouts of the United States of America</vt:lpstr>
      <vt:lpstr>Bylaws of GIRL SCOUTS OF NORTH EAST OHIO Council of Girl Scouts of the United States of America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Communication  for a Virtual World</dc:title>
  <dc:creator>Lizbeth  Kohler</dc:creator>
  <cp:lastModifiedBy>Mona Karoghlanian</cp:lastModifiedBy>
  <cp:revision>73</cp:revision>
  <cp:lastPrinted>2024-03-26T18:26:37Z</cp:lastPrinted>
  <dcterms:created xsi:type="dcterms:W3CDTF">2021-02-03T07:02:34Z</dcterms:created>
  <dcterms:modified xsi:type="dcterms:W3CDTF">2024-03-28T14:51:58Z</dcterms:modified>
</cp:coreProperties>
</file>