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705" r:id="rId5"/>
    <p:sldMasterId id="2147483712" r:id="rId6"/>
    <p:sldMasterId id="2147483680" r:id="rId7"/>
  </p:sldMasterIdLst>
  <p:notesMasterIdLst>
    <p:notesMasterId r:id="rId28"/>
  </p:notesMasterIdLst>
  <p:sldIdLst>
    <p:sldId id="286" r:id="rId8"/>
    <p:sldId id="287" r:id="rId9"/>
    <p:sldId id="291" r:id="rId10"/>
    <p:sldId id="292" r:id="rId11"/>
    <p:sldId id="270" r:id="rId12"/>
    <p:sldId id="271" r:id="rId13"/>
    <p:sldId id="259" r:id="rId14"/>
    <p:sldId id="273" r:id="rId15"/>
    <p:sldId id="261" r:id="rId16"/>
    <p:sldId id="274" r:id="rId17"/>
    <p:sldId id="256" r:id="rId18"/>
    <p:sldId id="299" r:id="rId19"/>
    <p:sldId id="294" r:id="rId20"/>
    <p:sldId id="277" r:id="rId21"/>
    <p:sldId id="279" r:id="rId22"/>
    <p:sldId id="280" r:id="rId23"/>
    <p:sldId id="298" r:id="rId24"/>
    <p:sldId id="300" r:id="rId25"/>
    <p:sldId id="262" r:id="rId26"/>
    <p:sldId id="296"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5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1283" autoAdjust="0"/>
  </p:normalViewPr>
  <p:slideViewPr>
    <p:cSldViewPr snapToGrid="0" snapToObjects="1">
      <p:cViewPr varScale="1">
        <p:scale>
          <a:sx n="59" d="100"/>
          <a:sy n="59" d="100"/>
        </p:scale>
        <p:origin x="869" y="53"/>
      </p:cViewPr>
      <p:guideLst/>
    </p:cSldViewPr>
  </p:slideViewPr>
  <p:notesTextViewPr>
    <p:cViewPr>
      <p:scale>
        <a:sx n="1" d="1"/>
        <a:sy n="1" d="1"/>
      </p:scale>
      <p:origin x="0" y="0"/>
    </p:cViewPr>
  </p:notesTextViewPr>
  <p:notesViewPr>
    <p:cSldViewPr snapToGrid="0" snapToObjects="1">
      <p:cViewPr varScale="1">
        <p:scale>
          <a:sx n="61" d="100"/>
          <a:sy n="61" d="100"/>
        </p:scale>
        <p:origin x="263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1"/>
          </a:xfrm>
          <a:prstGeom prst="rect">
            <a:avLst/>
          </a:prstGeom>
        </p:spPr>
        <p:txBody>
          <a:bodyPr vert="horz" lIns="93324" tIns="46662" rIns="93324" bIns="46662" rtlCol="0"/>
          <a:lstStyle>
            <a:lvl1pPr algn="r">
              <a:defRPr sz="1200"/>
            </a:lvl1pPr>
          </a:lstStyle>
          <a:p>
            <a:fld id="{9C49F5D4-1C8E-EF48-AA7B-4EED3B878124}" type="datetimeFigureOut">
              <a:rPr lang="en-US" smtClean="0"/>
              <a:t>4/27/2021</a:t>
            </a:fld>
            <a:endParaRPr lang="en-US" dirty="0"/>
          </a:p>
        </p:txBody>
      </p:sp>
      <p:sp>
        <p:nvSpPr>
          <p:cNvPr id="4" name="Slide Image Placeholder 3"/>
          <p:cNvSpPr>
            <a:spLocks noGrp="1" noRot="1" noChangeAspect="1"/>
          </p:cNvSpPr>
          <p:nvPr>
            <p:ph type="sldImg" idx="2"/>
          </p:nvPr>
        </p:nvSpPr>
        <p:spPr>
          <a:xfrm>
            <a:off x="719138" y="1163638"/>
            <a:ext cx="5586412"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1"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24" tIns="46662" rIns="93324" bIns="46662" rtlCol="0" anchor="b"/>
          <a:lstStyle>
            <a:lvl1pPr algn="r">
              <a:defRPr sz="1200"/>
            </a:lvl1pPr>
          </a:lstStyle>
          <a:p>
            <a:fld id="{A10228C1-0C68-7C4D-BF79-0CCB622AC13F}" type="slidenum">
              <a:rPr lang="en-US" smtClean="0"/>
              <a:t>‹#›</a:t>
            </a:fld>
            <a:endParaRPr lang="en-US" dirty="0"/>
          </a:p>
        </p:txBody>
      </p:sp>
    </p:spTree>
    <p:extLst>
      <p:ext uri="{BB962C8B-B14F-4D97-AF65-F5344CB8AC3E}">
        <p14:creationId xmlns:p14="http://schemas.microsoft.com/office/powerpoint/2010/main" val="329764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0228C1-0C68-7C4D-BF79-0CCB622AC13F}" type="slidenum">
              <a:rPr lang="en-US" smtClean="0"/>
              <a:t>1</a:t>
            </a:fld>
            <a:endParaRPr lang="en-US" dirty="0"/>
          </a:p>
        </p:txBody>
      </p:sp>
    </p:spTree>
    <p:extLst>
      <p:ext uri="{BB962C8B-B14F-4D97-AF65-F5344CB8AC3E}">
        <p14:creationId xmlns:p14="http://schemas.microsoft.com/office/powerpoint/2010/main" val="2149142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slide</a:t>
            </a:r>
          </a:p>
        </p:txBody>
      </p:sp>
      <p:sp>
        <p:nvSpPr>
          <p:cNvPr id="4" name="Slide Number Placeholder 3"/>
          <p:cNvSpPr>
            <a:spLocks noGrp="1"/>
          </p:cNvSpPr>
          <p:nvPr>
            <p:ph type="sldNum" sz="quarter" idx="5"/>
          </p:nvPr>
        </p:nvSpPr>
        <p:spPr/>
        <p:txBody>
          <a:bodyPr/>
          <a:lstStyle/>
          <a:p>
            <a:fld id="{A10228C1-0C68-7C4D-BF79-0CCB622AC13F}" type="slidenum">
              <a:rPr lang="en-US" smtClean="0"/>
              <a:t>10</a:t>
            </a:fld>
            <a:endParaRPr lang="en-US" dirty="0"/>
          </a:p>
        </p:txBody>
      </p:sp>
    </p:spTree>
    <p:extLst>
      <p:ext uri="{BB962C8B-B14F-4D97-AF65-F5344CB8AC3E}">
        <p14:creationId xmlns:p14="http://schemas.microsoft.com/office/powerpoint/2010/main" val="188855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80004"/>
            <a:ext cx="5618480" cy="4130914"/>
          </a:xfrm>
        </p:spPr>
        <p:txBody>
          <a:bodyPr/>
          <a:lstStyle/>
          <a:p>
            <a:r>
              <a:rPr lang="en-US" dirty="0"/>
              <a:t>We will now proceed to voting on the Adoption of the Meeting Agenda.</a:t>
            </a:r>
          </a:p>
          <a:p>
            <a:endParaRPr lang="en-US" dirty="0"/>
          </a:p>
          <a:p>
            <a:r>
              <a:rPr lang="en-US" dirty="0"/>
              <a:t>The Agenda was distributed on March 10, 2021.</a:t>
            </a:r>
          </a:p>
          <a:p>
            <a:r>
              <a:rPr lang="en-US" dirty="0"/>
              <a:t>Are there any objections to the Adoption of the Agenda as presented?  </a:t>
            </a:r>
          </a:p>
          <a:p>
            <a:endParaRPr lang="en-US" dirty="0"/>
          </a:p>
          <a:p>
            <a:r>
              <a:rPr lang="en-US" dirty="0"/>
              <a:t>(Note: Objections can be either by typing their name and objection in the Chat Log, Raising hand in the lower right-hand corner or unmuting themselves.</a:t>
            </a:r>
          </a:p>
          <a:p>
            <a:endParaRPr lang="en-US" dirty="0"/>
          </a:p>
          <a:p>
            <a:r>
              <a:rPr lang="en-US" dirty="0"/>
              <a:t>If there is no objection, the Agenda will be adopted as presented.  </a:t>
            </a:r>
          </a:p>
          <a:p>
            <a:endParaRPr lang="en-US" dirty="0"/>
          </a:p>
          <a:p>
            <a:r>
              <a:rPr lang="en-US" dirty="0"/>
              <a:t>Pause</a:t>
            </a:r>
          </a:p>
          <a:p>
            <a:endParaRPr lang="en-US" dirty="0"/>
          </a:p>
          <a:p>
            <a:r>
              <a:rPr lang="en-US" dirty="0"/>
              <a:t>Hearing none, please raise your hands in lower right-hand corner of your screen that you are in favor of the Adoption of the Agenda as presented.</a:t>
            </a:r>
          </a:p>
          <a:p>
            <a:endParaRPr lang="en-US" dirty="0">
              <a:highlight>
                <a:srgbClr val="FFFF00"/>
              </a:highlight>
            </a:endParaRPr>
          </a:p>
          <a:p>
            <a:r>
              <a:rPr lang="en-US" b="1" dirty="0">
                <a:highlight>
                  <a:srgbClr val="FFFF00"/>
                </a:highlight>
              </a:rPr>
              <a:t>Just in case: Do not read unless  needed)</a:t>
            </a:r>
          </a:p>
          <a:p>
            <a:r>
              <a:rPr lang="en-US" dirty="0"/>
              <a:t>A majority of the membership voting in favor will approve the agenda as presented.</a:t>
            </a:r>
          </a:p>
          <a:p>
            <a:r>
              <a:rPr lang="en-US" dirty="0"/>
              <a:t>(Or a motion – in writing – to amend the proposed amended agenda).</a:t>
            </a:r>
          </a:p>
          <a:p>
            <a:endParaRPr lang="en-US" dirty="0"/>
          </a:p>
          <a:p>
            <a:r>
              <a:rPr lang="en-US" dirty="0"/>
              <a:t>The written motion will be given to the chair and secretary. (Second required) (Please refer to other document for amendments to agenda process.</a:t>
            </a:r>
          </a:p>
          <a:p>
            <a:endParaRPr lang="en-US" dirty="0"/>
          </a:p>
          <a:p>
            <a:r>
              <a:rPr lang="en-US" dirty="0"/>
              <a:t>Chair: (states the motion as written by the maker)</a:t>
            </a:r>
          </a:p>
          <a:p>
            <a:r>
              <a:rPr lang="en-US" dirty="0"/>
              <a:t>It is moved and seconded that the proposed agenda be</a:t>
            </a:r>
          </a:p>
          <a:p>
            <a:r>
              <a:rPr lang="en-US" dirty="0"/>
              <a:t>amended as follows:(states the motion as written by the</a:t>
            </a:r>
          </a:p>
          <a:p>
            <a:r>
              <a:rPr lang="en-US" dirty="0"/>
              <a:t>maker in its entirety.)</a:t>
            </a:r>
          </a:p>
          <a:p>
            <a:r>
              <a:rPr lang="en-US" dirty="0"/>
              <a:t>Is there any debate?</a:t>
            </a:r>
          </a:p>
          <a:p>
            <a:r>
              <a:rPr lang="en-US" dirty="0"/>
              <a:t>(debate can also include another amendment to the primary</a:t>
            </a:r>
          </a:p>
          <a:p>
            <a:r>
              <a:rPr lang="en-US" dirty="0"/>
              <a:t>amendment. Please wait to be recognized by the chair, to</a:t>
            </a:r>
          </a:p>
          <a:p>
            <a:r>
              <a:rPr lang="en-US" dirty="0"/>
              <a:t>speak. Please state your name and whether you are speaking</a:t>
            </a:r>
          </a:p>
          <a:p>
            <a:r>
              <a:rPr lang="en-US" dirty="0"/>
              <a:t>for or against the motion.</a:t>
            </a:r>
          </a:p>
          <a:p>
            <a:r>
              <a:rPr lang="en-US" dirty="0"/>
              <a:t>Please wait to be recognized by the chair, to speak. Please</a:t>
            </a:r>
          </a:p>
          <a:p>
            <a:r>
              <a:rPr lang="en-US" dirty="0"/>
              <a:t>state your name and whether you are speaking for or against</a:t>
            </a:r>
          </a:p>
          <a:p>
            <a:r>
              <a:rPr lang="en-US" dirty="0"/>
              <a:t>the motion.</a:t>
            </a:r>
          </a:p>
          <a:p>
            <a:r>
              <a:rPr lang="en-US" dirty="0"/>
              <a:t>Voting Members will be recognized by the chair and you are</a:t>
            </a:r>
          </a:p>
          <a:p>
            <a:r>
              <a:rPr lang="en-US" dirty="0"/>
              <a:t>asked to state your name, Position and/or Service Unit and if</a:t>
            </a:r>
          </a:p>
          <a:p>
            <a:r>
              <a:rPr lang="en-US" dirty="0"/>
              <a:t>you are speaking “for” or “against” the motion.</a:t>
            </a:r>
          </a:p>
          <a:p>
            <a:r>
              <a:rPr lang="en-US" dirty="0"/>
              <a:t>Please remember that your comments must be confined to</a:t>
            </a:r>
          </a:p>
          <a:p>
            <a:r>
              <a:rPr lang="en-US" dirty="0"/>
              <a:t>the merits of the motion on the floor.</a:t>
            </a:r>
          </a:p>
          <a:p>
            <a:r>
              <a:rPr lang="en-US" dirty="0"/>
              <a:t>15 minutes</a:t>
            </a:r>
          </a:p>
          <a:p>
            <a:endParaRPr lang="en-US" dirty="0"/>
          </a:p>
          <a:p>
            <a:r>
              <a:rPr lang="en-US" dirty="0"/>
              <a:t>Is there further debate?</a:t>
            </a:r>
          </a:p>
          <a:p>
            <a:r>
              <a:rPr lang="en-US" dirty="0"/>
              <a:t>(Alternate between for and against)</a:t>
            </a:r>
          </a:p>
          <a:p>
            <a:r>
              <a:rPr lang="en-US" dirty="0"/>
              <a:t>(The question is on the adoption of the amendment to:</a:t>
            </a:r>
          </a:p>
          <a:p>
            <a:r>
              <a:rPr lang="en-US" dirty="0"/>
              <a:t>restate the amendment in its entirety.)</a:t>
            </a:r>
          </a:p>
          <a:p>
            <a:r>
              <a:rPr lang="en-US" dirty="0"/>
              <a:t>Is there a second? &lt;Pause&gt;</a:t>
            </a:r>
          </a:p>
          <a:p>
            <a:r>
              <a:rPr lang="en-US" dirty="0"/>
              <a:t>If no one seconds, ask for a second immediately after the</a:t>
            </a:r>
          </a:p>
          <a:p>
            <a:r>
              <a:rPr lang="en-US" dirty="0"/>
              <a:t>motion is made! If no 'second.' The chair says that the motion</a:t>
            </a:r>
          </a:p>
          <a:p>
            <a:r>
              <a:rPr lang="en-US" dirty="0"/>
              <a:t>is not before the assembly for voting.</a:t>
            </a:r>
          </a:p>
          <a:p>
            <a:r>
              <a:rPr lang="en-US" dirty="0"/>
              <a:t>Thank you for your cooperation. We will now proceed to</a:t>
            </a:r>
          </a:p>
          <a:p>
            <a:r>
              <a:rPr lang="en-US" dirty="0"/>
              <a:t>voting on the Adoption of the Meeting Agenda.</a:t>
            </a:r>
          </a:p>
          <a:p>
            <a:r>
              <a:rPr lang="en-US" dirty="0"/>
              <a:t>Take the vote by a show of hands in right hand corner.</a:t>
            </a:r>
          </a:p>
          <a:p>
            <a:endParaRPr lang="en-US" dirty="0"/>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11</a:t>
            </a:fld>
            <a:endParaRPr lang="en-US" dirty="0"/>
          </a:p>
        </p:txBody>
      </p:sp>
    </p:spTree>
    <p:extLst>
      <p:ext uri="{BB962C8B-B14F-4D97-AF65-F5344CB8AC3E}">
        <p14:creationId xmlns:p14="http://schemas.microsoft.com/office/powerpoint/2010/main" val="111652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89701"/>
            <a:ext cx="5618480" cy="4218186"/>
          </a:xfrm>
        </p:spPr>
        <p:txBody>
          <a:bodyPr/>
          <a:lstStyle/>
          <a:p>
            <a:r>
              <a:rPr lang="en-US" dirty="0"/>
              <a:t>We will now move on to the Elections.</a:t>
            </a:r>
          </a:p>
          <a:p>
            <a:endParaRPr lang="en-US" dirty="0"/>
          </a:p>
          <a:p>
            <a:r>
              <a:rPr lang="en-US" dirty="0"/>
              <a:t>Before I turn the meeting over to the Board Development committee, I would like to share with you the role and responsibilities of this committee for providing a slate of nominees for this election from the Girl Scout of North East Ohio Bylaws, adopted April 7, 2018.</a:t>
            </a:r>
          </a:p>
          <a:p>
            <a:endParaRPr lang="en-US" dirty="0"/>
          </a:p>
          <a:p>
            <a:r>
              <a:rPr lang="en-US" dirty="0"/>
              <a:t>The responsibilities of the Board Development</a:t>
            </a:r>
          </a:p>
          <a:p>
            <a:r>
              <a:rPr lang="en-US" dirty="0"/>
              <a:t>Committee shall be:</a:t>
            </a:r>
          </a:p>
          <a:p>
            <a:r>
              <a:rPr lang="en-US" dirty="0"/>
              <a:t>A. to recruit, review and confirm the qualifications of candidates for elected positions;</a:t>
            </a:r>
          </a:p>
          <a:p>
            <a:r>
              <a:rPr lang="en-US" dirty="0"/>
              <a:t>B. to provide to the General Assembly a slate of one candidate for each position to be elected including: Officers, Directors-at-Large, Girl-Directors-at-Large, Board Development Committee Members and delegates and alternate to the National Council of Girl Scouts of the United States of America; The Board Development Committee is charged with finding the most qualified candidates to serve our Council at the highest capacity. Many factors are taken into account including: geographic representation, age, race, gender, diversity, ability to raise funds and the profile of GSNEO, ability to connect GSNEO with economic resources, contribute at a personal level, professional expertise in finance, operations, fund development, and marketing and the willingness to support and promote the Girl Scout Leadership Experience, the Mission and purpose.</a:t>
            </a:r>
          </a:p>
          <a:p>
            <a:endParaRPr lang="en-US" dirty="0"/>
          </a:p>
          <a:p>
            <a:r>
              <a:rPr lang="en-US" dirty="0"/>
              <a:t>GSUSA also finds this work highly important. They note that we need recognized leaders in various fields, who have the vision and strategic thinking to lead in a period of transformation.  We should seek top-level executives, entrepreneurs,  educators, officials, and other recognized leaders, in particular those who are experts on the issues facing girls today.</a:t>
            </a:r>
          </a:p>
          <a:p>
            <a:endParaRPr lang="en-US" dirty="0"/>
          </a:p>
          <a:p>
            <a:r>
              <a:rPr lang="en-US" dirty="0"/>
              <a:t>Of course, commitment to the Mission, vision and Girl Scout Leadership Experience is a must as well. Girl Scouts is fully committed to diversity and seeks candidates of diverse backgrounds.</a:t>
            </a:r>
          </a:p>
          <a:p>
            <a:endParaRPr lang="en-US" dirty="0"/>
          </a:p>
          <a:p>
            <a:r>
              <a:rPr lang="en-US" dirty="0"/>
              <a:t>I ask that you please give your attention to Kathy </a:t>
            </a:r>
            <a:r>
              <a:rPr lang="en-US" dirty="0" err="1"/>
              <a:t>Moock</a:t>
            </a:r>
            <a:r>
              <a:rPr lang="en-US" dirty="0"/>
              <a:t>, Board Development Committee Chair.</a:t>
            </a:r>
          </a:p>
        </p:txBody>
      </p:sp>
      <p:sp>
        <p:nvSpPr>
          <p:cNvPr id="4" name="Slide Number Placeholder 3"/>
          <p:cNvSpPr>
            <a:spLocks noGrp="1"/>
          </p:cNvSpPr>
          <p:nvPr>
            <p:ph type="sldNum" sz="quarter" idx="5"/>
          </p:nvPr>
        </p:nvSpPr>
        <p:spPr/>
        <p:txBody>
          <a:bodyPr/>
          <a:lstStyle/>
          <a:p>
            <a:fld id="{A10228C1-0C68-7C4D-BF79-0CCB622AC13F}" type="slidenum">
              <a:rPr lang="en-US" smtClean="0"/>
              <a:t>12</a:t>
            </a:fld>
            <a:endParaRPr lang="en-US" dirty="0"/>
          </a:p>
        </p:txBody>
      </p:sp>
    </p:spTree>
    <p:extLst>
      <p:ext uri="{BB962C8B-B14F-4D97-AF65-F5344CB8AC3E}">
        <p14:creationId xmlns:p14="http://schemas.microsoft.com/office/powerpoint/2010/main" val="358745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80004"/>
            <a:ext cx="5618480" cy="5370030"/>
          </a:xfrm>
        </p:spPr>
        <p:txBody>
          <a:bodyPr/>
          <a:lstStyle/>
          <a:p>
            <a:r>
              <a:rPr lang="en-US" dirty="0"/>
              <a:t>This year, the Board Development Committee was comprised of an excellent group of committee members who had the best interests of GSNEO in mind. as we prepared the slate</a:t>
            </a:r>
          </a:p>
          <a:p>
            <a:r>
              <a:rPr lang="en-US" dirty="0"/>
              <a:t>for this election. The work of our committee was challenging, and many factors were taken into consideration.</a:t>
            </a:r>
          </a:p>
          <a:p>
            <a:endParaRPr lang="en-US" dirty="0"/>
          </a:p>
          <a:p>
            <a:r>
              <a:rPr lang="en-US" dirty="0"/>
              <a:t>We conducted a complete evaluation of our current board, examining each member's skill sets, knowledge, and expertise. We then compared the results against the objectives of our strategic plan.  This comparison gave us insight into areas where we needed to build our expertise, such as fund development, collaborative partnerships, education, marketing, and community relations, giving us a road map toward selecting the best candidates.</a:t>
            </a:r>
          </a:p>
          <a:p>
            <a:endParaRPr lang="en-US" dirty="0"/>
          </a:p>
          <a:p>
            <a:r>
              <a:rPr lang="en-US" dirty="0"/>
              <a:t>We are very proud of our work and believe the slated nominees possess the aptitude, experience and skills necessary to continue to move our organization forward. </a:t>
            </a:r>
          </a:p>
          <a:p>
            <a:endParaRPr lang="en-US" dirty="0"/>
          </a:p>
          <a:p>
            <a:r>
              <a:rPr lang="en-US" dirty="0"/>
              <a:t>Candidate Profiles were sent out with the Call to Meeting. Now is the time to vote if you haven’t already done so, you should’ve received the link in your email at 9:00 this morning.</a:t>
            </a:r>
          </a:p>
          <a:p>
            <a:endParaRPr lang="en-US" dirty="0"/>
          </a:p>
          <a:p>
            <a:endParaRPr lang="en-US" dirty="0"/>
          </a:p>
          <a:p>
            <a:r>
              <a:rPr lang="en-US" b="1" u="sng" dirty="0">
                <a:highlight>
                  <a:srgbClr val="FFFF00"/>
                </a:highlight>
              </a:rPr>
              <a:t>We received ZERO floor nominations.  What does that mean? </a:t>
            </a:r>
            <a:r>
              <a:rPr lang="en-US" b="1" u="sng" dirty="0">
                <a:solidFill>
                  <a:srgbClr val="FF0000"/>
                </a:solidFill>
                <a:highlight>
                  <a:srgbClr val="FFFF00"/>
                </a:highlight>
              </a:rPr>
              <a:t>Only explain if someone asks.</a:t>
            </a:r>
          </a:p>
          <a:p>
            <a:r>
              <a:rPr lang="en-US" dirty="0"/>
              <a:t>Our Bylaws state in Article X, Section 6 Nominations from the General Assembly</a:t>
            </a:r>
          </a:p>
          <a:p>
            <a:r>
              <a:rPr lang="en-US" dirty="0"/>
              <a:t>When balloting for elected positions shall be done in person at the Annual</a:t>
            </a:r>
          </a:p>
          <a:p>
            <a:r>
              <a:rPr lang="en-US" dirty="0"/>
              <a:t>Meeting, nominations for any of the elected positions may be made by voting members of the General Assembly provided: the individual to be nominated has</a:t>
            </a:r>
          </a:p>
          <a:p>
            <a:r>
              <a:rPr lang="en-US" dirty="0"/>
              <a:t>consented in writing to serve if elected; the nomination has been submitted in a form approved by the Board of Directors to the Chair of the Board Development Committee, or his/her designee, at least five (5) days before the convening of the Annual Meeting; the individual to be nominated has submitted the written endorsement of at least three (3) voting members of the General Assembly; the prospective nominee meets the qualifications for the office for which she/he is being nominated as specified in the written application materials provided by the</a:t>
            </a:r>
          </a:p>
          <a:p>
            <a:r>
              <a:rPr lang="en-US" dirty="0"/>
              <a:t>Board Development Committee. Each election category is a separate vote for the adoption of that respective slate. is correct before submitting your Qualtrics ballot.</a:t>
            </a:r>
          </a:p>
          <a:p>
            <a:r>
              <a:rPr lang="en-US" dirty="0"/>
              <a:t>Once submit your vote via Qualtrics , it is cast and cannot be changed.</a:t>
            </a:r>
          </a:p>
          <a:p>
            <a:r>
              <a:rPr lang="en-US" dirty="0"/>
              <a:t>Are there any questions?</a:t>
            </a:r>
          </a:p>
        </p:txBody>
      </p:sp>
      <p:sp>
        <p:nvSpPr>
          <p:cNvPr id="4" name="Slide Number Placeholder 3"/>
          <p:cNvSpPr>
            <a:spLocks noGrp="1"/>
          </p:cNvSpPr>
          <p:nvPr>
            <p:ph type="sldNum" sz="quarter" idx="5"/>
          </p:nvPr>
        </p:nvSpPr>
        <p:spPr/>
        <p:txBody>
          <a:bodyPr/>
          <a:lstStyle/>
          <a:p>
            <a:fld id="{A10228C1-0C68-7C4D-BF79-0CCB622AC13F}" type="slidenum">
              <a:rPr lang="en-US" smtClean="0"/>
              <a:t>13</a:t>
            </a:fld>
            <a:endParaRPr lang="en-US" dirty="0"/>
          </a:p>
        </p:txBody>
      </p:sp>
    </p:spTree>
    <p:extLst>
      <p:ext uri="{BB962C8B-B14F-4D97-AF65-F5344CB8AC3E}">
        <p14:creationId xmlns:p14="http://schemas.microsoft.com/office/powerpoint/2010/main" val="158726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election of the Board of Directors-at-Large (Full Terms).</a:t>
            </a:r>
          </a:p>
          <a:p>
            <a:endParaRPr lang="en-US" dirty="0"/>
          </a:p>
          <a:p>
            <a:r>
              <a:rPr lang="en-US" dirty="0"/>
              <a:t>Diana Bilimoria, Ph.D.</a:t>
            </a:r>
          </a:p>
          <a:p>
            <a:r>
              <a:rPr lang="en-US" dirty="0"/>
              <a:t>Tami Bolder</a:t>
            </a:r>
          </a:p>
          <a:p>
            <a:r>
              <a:rPr lang="en-US" dirty="0"/>
              <a:t>Sandra Rapp</a:t>
            </a:r>
          </a:p>
          <a:p>
            <a:r>
              <a:rPr lang="en-US" dirty="0"/>
              <a:t>Heather Valentino</a:t>
            </a:r>
          </a:p>
          <a:p>
            <a:r>
              <a:rPr lang="en-US" dirty="0"/>
              <a:t>Vivian con Gruenigen, M.D.</a:t>
            </a:r>
          </a:p>
          <a:p>
            <a:r>
              <a:rPr lang="en-US" dirty="0"/>
              <a:t>Christine Young</a:t>
            </a:r>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14</a:t>
            </a:fld>
            <a:endParaRPr lang="en-US" dirty="0"/>
          </a:p>
        </p:txBody>
      </p:sp>
    </p:spTree>
    <p:extLst>
      <p:ext uri="{BB962C8B-B14F-4D97-AF65-F5344CB8AC3E}">
        <p14:creationId xmlns:p14="http://schemas.microsoft.com/office/powerpoint/2010/main" val="379494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election of the Girl Board of Directors-at-Large</a:t>
            </a:r>
          </a:p>
          <a:p>
            <a:endParaRPr lang="en-US" dirty="0"/>
          </a:p>
          <a:p>
            <a:r>
              <a:rPr lang="en-US" dirty="0"/>
              <a:t>Shelby Bennett</a:t>
            </a:r>
          </a:p>
          <a:p>
            <a:r>
              <a:rPr lang="en-US" dirty="0"/>
              <a:t>Sydney Harbour</a:t>
            </a:r>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15</a:t>
            </a:fld>
            <a:endParaRPr lang="en-US" dirty="0"/>
          </a:p>
        </p:txBody>
      </p:sp>
    </p:spTree>
    <p:extLst>
      <p:ext uri="{BB962C8B-B14F-4D97-AF65-F5344CB8AC3E}">
        <p14:creationId xmlns:p14="http://schemas.microsoft.com/office/powerpoint/2010/main" val="35372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election of the Board Development Committee (Full Terms)</a:t>
            </a:r>
          </a:p>
          <a:p>
            <a:endParaRPr lang="en-US" dirty="0"/>
          </a:p>
          <a:p>
            <a:r>
              <a:rPr lang="en-US" dirty="0"/>
              <a:t>Kaitlyn Pillar</a:t>
            </a:r>
          </a:p>
          <a:p>
            <a:r>
              <a:rPr lang="en-US" dirty="0"/>
              <a:t>Angel Williams</a:t>
            </a:r>
          </a:p>
        </p:txBody>
      </p:sp>
      <p:sp>
        <p:nvSpPr>
          <p:cNvPr id="4" name="Slide Number Placeholder 3"/>
          <p:cNvSpPr>
            <a:spLocks noGrp="1"/>
          </p:cNvSpPr>
          <p:nvPr>
            <p:ph type="sldNum" sz="quarter" idx="5"/>
          </p:nvPr>
        </p:nvSpPr>
        <p:spPr/>
        <p:txBody>
          <a:bodyPr/>
          <a:lstStyle/>
          <a:p>
            <a:fld id="{A10228C1-0C68-7C4D-BF79-0CCB622AC13F}" type="slidenum">
              <a:rPr lang="en-US" smtClean="0"/>
              <a:t>16</a:t>
            </a:fld>
            <a:endParaRPr lang="en-US" dirty="0"/>
          </a:p>
        </p:txBody>
      </p:sp>
    </p:spTree>
    <p:extLst>
      <p:ext uri="{BB962C8B-B14F-4D97-AF65-F5344CB8AC3E}">
        <p14:creationId xmlns:p14="http://schemas.microsoft.com/office/powerpoint/2010/main" val="92512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election of the Board Development Committee (Unexpired Term) .</a:t>
            </a:r>
          </a:p>
          <a:p>
            <a:endParaRPr lang="en-US" dirty="0"/>
          </a:p>
          <a:p>
            <a:r>
              <a:rPr lang="en-US" dirty="0"/>
              <a:t>Kimberly </a:t>
            </a:r>
            <a:r>
              <a:rPr lang="en-US" dirty="0" err="1"/>
              <a:t>Togliatii</a:t>
            </a:r>
            <a:r>
              <a:rPr lang="en-US" dirty="0"/>
              <a:t>-Trickett, M.D.</a:t>
            </a:r>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17</a:t>
            </a:fld>
            <a:endParaRPr lang="en-US" dirty="0"/>
          </a:p>
        </p:txBody>
      </p:sp>
    </p:spTree>
    <p:extLst>
      <p:ext uri="{BB962C8B-B14F-4D97-AF65-F5344CB8AC3E}">
        <p14:creationId xmlns:p14="http://schemas.microsoft.com/office/powerpoint/2010/main" val="4093500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89701"/>
            <a:ext cx="5618480" cy="4218186"/>
          </a:xfrm>
        </p:spPr>
        <p:txBody>
          <a:bodyPr/>
          <a:lstStyle/>
          <a:p>
            <a:r>
              <a:rPr lang="en-US" dirty="0"/>
              <a:t>Thanks Kathy!</a:t>
            </a:r>
          </a:p>
        </p:txBody>
      </p:sp>
      <p:sp>
        <p:nvSpPr>
          <p:cNvPr id="4" name="Slide Number Placeholder 3"/>
          <p:cNvSpPr>
            <a:spLocks noGrp="1"/>
          </p:cNvSpPr>
          <p:nvPr>
            <p:ph type="sldNum" sz="quarter" idx="5"/>
          </p:nvPr>
        </p:nvSpPr>
        <p:spPr/>
        <p:txBody>
          <a:bodyPr/>
          <a:lstStyle/>
          <a:p>
            <a:fld id="{A10228C1-0C68-7C4D-BF79-0CCB622AC13F}" type="slidenum">
              <a:rPr lang="en-US" smtClean="0"/>
              <a:t>18</a:t>
            </a:fld>
            <a:endParaRPr lang="en-US" dirty="0"/>
          </a:p>
        </p:txBody>
      </p:sp>
    </p:spTree>
    <p:extLst>
      <p:ext uri="{BB962C8B-B14F-4D97-AF65-F5344CB8AC3E}">
        <p14:creationId xmlns:p14="http://schemas.microsoft.com/office/powerpoint/2010/main" val="175959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convenience, we are displaying the Zoom information for the second part of the Annual Meeting.</a:t>
            </a:r>
          </a:p>
          <a:p>
            <a:endParaRPr lang="en-US" dirty="0"/>
          </a:p>
          <a:p>
            <a:r>
              <a:rPr lang="en-US" dirty="0"/>
              <a:t>Part One will end now and we will begin Part 2 at 10:30 am.</a:t>
            </a:r>
          </a:p>
          <a:p>
            <a:endParaRPr lang="en-US" dirty="0"/>
          </a:p>
          <a:p>
            <a:r>
              <a:rPr lang="en-US" dirty="0"/>
              <a:t>This information was sent out in advance of the meeting and can also be found on the Governance Page of the GSNEO website.</a:t>
            </a:r>
          </a:p>
          <a:p>
            <a:endParaRPr lang="en-US" dirty="0"/>
          </a:p>
          <a:p>
            <a:r>
              <a:rPr lang="en-US" dirty="0"/>
              <a:t>Thank you for your attention.</a:t>
            </a:r>
          </a:p>
        </p:txBody>
      </p:sp>
      <p:sp>
        <p:nvSpPr>
          <p:cNvPr id="4" name="Slide Number Placeholder 3"/>
          <p:cNvSpPr>
            <a:spLocks noGrp="1"/>
          </p:cNvSpPr>
          <p:nvPr>
            <p:ph type="sldNum" sz="quarter" idx="5"/>
          </p:nvPr>
        </p:nvSpPr>
        <p:spPr/>
        <p:txBody>
          <a:bodyPr/>
          <a:lstStyle/>
          <a:p>
            <a:fld id="{A10228C1-0C68-7C4D-BF79-0CCB622AC13F}" type="slidenum">
              <a:rPr lang="en-US" smtClean="0"/>
              <a:t>19</a:t>
            </a:fld>
            <a:endParaRPr lang="en-US" dirty="0"/>
          </a:p>
        </p:txBody>
      </p:sp>
    </p:spTree>
    <p:extLst>
      <p:ext uri="{BB962C8B-B14F-4D97-AF65-F5344CB8AC3E}">
        <p14:creationId xmlns:p14="http://schemas.microsoft.com/office/powerpoint/2010/main" val="132851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340690"/>
            <a:ext cx="5696514" cy="4735683"/>
          </a:xfrm>
        </p:spPr>
        <p:txBody>
          <a:bodyPr/>
          <a:lstStyle/>
          <a:p>
            <a:r>
              <a:rPr lang="en-US" dirty="0">
                <a:cs typeface="Arial" panose="020B0604020202020204" pitchFamily="34" charset="0"/>
              </a:rPr>
              <a:t>Good morning and welcome Girl Scouts.</a:t>
            </a:r>
          </a:p>
          <a:p>
            <a:endParaRPr lang="en-US" dirty="0">
              <a:solidFill>
                <a:srgbClr val="FFFFFF"/>
              </a:solidFill>
              <a:cs typeface="Arial" panose="020B0604020202020204" pitchFamily="34" charset="0"/>
            </a:endParaRPr>
          </a:p>
          <a:p>
            <a:r>
              <a:rPr lang="en-US" dirty="0">
                <a:cs typeface="Arial" panose="020B0604020202020204" pitchFamily="34" charset="0"/>
              </a:rPr>
              <a:t>I am Judith Matsko, GSNEO Board Chair. </a:t>
            </a:r>
            <a:br>
              <a:rPr lang="en-US" dirty="0">
                <a:cs typeface="Arial" panose="020B0604020202020204" pitchFamily="34" charset="0"/>
              </a:rPr>
            </a:br>
            <a:br>
              <a:rPr lang="en-US" dirty="0">
                <a:cs typeface="Arial" panose="020B0604020202020204" pitchFamily="34" charset="0"/>
              </a:rPr>
            </a:br>
            <a:r>
              <a:rPr lang="en-US" dirty="0">
                <a:cs typeface="Arial" panose="020B0604020202020204" pitchFamily="34" charset="0"/>
              </a:rPr>
              <a:t>The 2021 Girl Scouts of North East Ohio Annual Meeting, of the General Assembly – Part 1 will come to order. </a:t>
            </a:r>
          </a:p>
          <a:p>
            <a:r>
              <a:rPr lang="en-US" dirty="0">
                <a:cs typeface="Arial" panose="020B0604020202020204" pitchFamily="34" charset="0"/>
              </a:rPr>
              <a:t> </a:t>
            </a:r>
          </a:p>
          <a:p>
            <a:r>
              <a:rPr lang="en-US" dirty="0">
                <a:cs typeface="Arial" panose="020B0604020202020204" pitchFamily="34" charset="0"/>
              </a:rPr>
              <a:t>At this time, I ask that you mute yourself on Zoom, please. Thank you.</a:t>
            </a:r>
          </a:p>
          <a:p>
            <a:endParaRPr lang="en-US" dirty="0">
              <a:cs typeface="Arial" panose="020B0604020202020204" pitchFamily="34" charset="0"/>
            </a:endParaRPr>
          </a:p>
          <a:p>
            <a:r>
              <a:rPr lang="en-US" dirty="0">
                <a:cs typeface="Arial" panose="020B0604020202020204" pitchFamily="34" charset="0"/>
              </a:rPr>
              <a:t>As a result of the ongoing COVID-19 Pandemic Crisis, the Annual Meeting of the General Assembly will be conducted via Zoom in two parts today as we have communicated.</a:t>
            </a:r>
          </a:p>
          <a:p>
            <a:endParaRPr lang="en-US" b="1" dirty="0"/>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2</a:t>
            </a:fld>
            <a:endParaRPr lang="en-US" dirty="0"/>
          </a:p>
        </p:txBody>
      </p:sp>
    </p:spTree>
    <p:extLst>
      <p:ext uri="{BB962C8B-B14F-4D97-AF65-F5344CB8AC3E}">
        <p14:creationId xmlns:p14="http://schemas.microsoft.com/office/powerpoint/2010/main" val="1375732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0">
              <a:defRPr/>
            </a:pPr>
            <a:r>
              <a:rPr lang="en-US" dirty="0"/>
              <a:t>Ask for a motion to Adjourn the Meeting</a:t>
            </a:r>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20</a:t>
            </a:fld>
            <a:endParaRPr lang="en-US" dirty="0"/>
          </a:p>
        </p:txBody>
      </p:sp>
    </p:spTree>
    <p:extLst>
      <p:ext uri="{BB962C8B-B14F-4D97-AF65-F5344CB8AC3E}">
        <p14:creationId xmlns:p14="http://schemas.microsoft.com/office/powerpoint/2010/main" val="196425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89701"/>
            <a:ext cx="5618480" cy="4218186"/>
          </a:xfrm>
        </p:spPr>
        <p:txBody>
          <a:bodyPr/>
          <a:lstStyle/>
          <a:p>
            <a:r>
              <a:rPr lang="en-US" dirty="0">
                <a:latin typeface="Arial" panose="020B0604020202020204" pitchFamily="34" charset="0"/>
                <a:cs typeface="Arial" panose="020B0604020202020204" pitchFamily="34" charset="0"/>
              </a:rPr>
              <a:t>I first want to thank you for taking time to participate in the Annual Meeting.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It is an honor and privilege to serve as Chair of the GSNEO Board of Directors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Board Chair, I have the good fortune to work with very committed and dedicated volunteers.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Please accept my heartfelt gratitude.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While we may not always think of nonprofit board service when we consider volunteerism … it is in fact a voluntary role.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Serving as Chair of the Board of Directors, is the single, best way that I can spend my time helping girls reach their full potential.</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As a member of a dedicated team, we identify long-term goals, seek out diverse opportunities for collaboration, and brainstorm – as well as implement innovative strategies to make a lasting and positive impact.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So I thank you-each one of my colleagues-as well as those of you who served before us, for setting a shining example!</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Nothing great is accomplished alone.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With our skilled staff and devoted volunteers, we have accomplished many great things this past year during an unprecedented pandemic. …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You will hear more about those accomplishments in the different reports during Part 2 of today’s Annual Meeting that is open to all Voting and Non Voting Members.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 want to quickly remind our members of the Board of Directors (including our Girl Board Members), Board Development Committee, Membership Delegates, and National Delegates that you received a secure Qualtrics link for voting purposes for our various slates.</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3</a:t>
            </a:fld>
            <a:endParaRPr lang="en-US" dirty="0"/>
          </a:p>
        </p:txBody>
      </p:sp>
    </p:spTree>
    <p:extLst>
      <p:ext uri="{BB962C8B-B14F-4D97-AF65-F5344CB8AC3E}">
        <p14:creationId xmlns:p14="http://schemas.microsoft.com/office/powerpoint/2010/main" val="34535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Board of Directors – Chris Venditti, Vice Chair; Cindy Skelton-Becker, Secretary and Kate Asbeck, Treasurer and Directors-at-Large: Allison Baker, </a:t>
            </a:r>
          </a:p>
          <a:p>
            <a:r>
              <a:rPr lang="en-US" dirty="0"/>
              <a:t>Dr. Diana Bilimoria, Robyn Gordon, Joseph Gutkoski, Matt Inks, Kathy Moock, </a:t>
            </a:r>
          </a:p>
          <a:p>
            <a:r>
              <a:rPr lang="en-US" dirty="0"/>
              <a:t>Dr. Mary Parker, Sandra Rapp, Nicole Rodenfels, Laura Schultz, Dr. Karen Stock, Ellen Stephens, Chris Walker, Kristina Wilson and Christine Young and our Girl Board of Directors: Charity  Boley and Ava Kress.</a:t>
            </a:r>
          </a:p>
          <a:p>
            <a:endParaRPr lang="en-US" dirty="0"/>
          </a:p>
          <a:p>
            <a:r>
              <a:rPr lang="en-US" dirty="0"/>
              <a:t>We also express our gratitude to the hard work of the Board Development Committee – Kathy Moock, Chair; Erin Brady Curtis, Julie Cruz Blair, James Harris, Kaitlyn Pillar, Sandra Reid, Dr. Karen Stock, and Dr. Vivian von Gruenigen.</a:t>
            </a:r>
          </a:p>
          <a:p>
            <a:endParaRPr lang="en-US" dirty="0"/>
          </a:p>
          <a:p>
            <a:r>
              <a:rPr lang="en-US" dirty="0"/>
              <a:t>Our thanks to our National and Membership delegates who are the pulse and heartbeat of our Council.</a:t>
            </a:r>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4</a:t>
            </a:fld>
            <a:endParaRPr lang="en-US" dirty="0"/>
          </a:p>
        </p:txBody>
      </p:sp>
    </p:spTree>
    <p:extLst>
      <p:ext uri="{BB962C8B-B14F-4D97-AF65-F5344CB8AC3E}">
        <p14:creationId xmlns:p14="http://schemas.microsoft.com/office/powerpoint/2010/main" val="150242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31900"/>
            <a:ext cx="5586412" cy="3141663"/>
          </a:xfrm>
        </p:spPr>
      </p:sp>
      <p:sp>
        <p:nvSpPr>
          <p:cNvPr id="3" name="Notes Placeholder 2"/>
          <p:cNvSpPr>
            <a:spLocks noGrp="1"/>
          </p:cNvSpPr>
          <p:nvPr>
            <p:ph type="body" idx="1"/>
          </p:nvPr>
        </p:nvSpPr>
        <p:spPr/>
        <p:txBody>
          <a:bodyPr/>
          <a:lstStyle/>
          <a:p>
            <a:r>
              <a:rPr lang="en-US" dirty="0"/>
              <a:t>We would like to thank the following board and board development committee members who are retiring from their board level service</a:t>
            </a:r>
          </a:p>
          <a:p>
            <a:endParaRPr lang="en-US" dirty="0"/>
          </a:p>
          <a:p>
            <a:r>
              <a:rPr lang="en-US" b="1" u="sng" dirty="0"/>
              <a:t>Adult Board of Directors</a:t>
            </a:r>
          </a:p>
          <a:p>
            <a:r>
              <a:rPr lang="en-US" dirty="0"/>
              <a:t>Joseph Gutkoski, Esq.</a:t>
            </a:r>
          </a:p>
          <a:p>
            <a:r>
              <a:rPr lang="en-US" dirty="0"/>
              <a:t>Dr. Mary Parker</a:t>
            </a:r>
          </a:p>
          <a:p>
            <a:r>
              <a:rPr lang="en-US" dirty="0"/>
              <a:t>Kristina Wilson</a:t>
            </a:r>
          </a:p>
          <a:p>
            <a:endParaRPr lang="en-US" dirty="0"/>
          </a:p>
          <a:p>
            <a:r>
              <a:rPr lang="en-US" b="1" u="sng" dirty="0"/>
              <a:t>Girl Board of Directors</a:t>
            </a:r>
          </a:p>
          <a:p>
            <a:r>
              <a:rPr lang="en-US" dirty="0"/>
              <a:t>Charity Boley</a:t>
            </a:r>
          </a:p>
          <a:p>
            <a:r>
              <a:rPr lang="en-US" dirty="0"/>
              <a:t>Ava Kress</a:t>
            </a:r>
          </a:p>
          <a:p>
            <a:endParaRPr lang="en-US" dirty="0"/>
          </a:p>
          <a:p>
            <a:r>
              <a:rPr lang="en-US" b="1" u="sng" dirty="0"/>
              <a:t>Board Development Committee</a:t>
            </a:r>
          </a:p>
          <a:p>
            <a:r>
              <a:rPr lang="en-US" dirty="0">
                <a:latin typeface="Trefoil Sans" panose="020B0000000000000000" pitchFamily="34" charset="0"/>
              </a:rPr>
              <a:t>Julie Cruz Blair</a:t>
            </a:r>
          </a:p>
          <a:p>
            <a:r>
              <a:rPr lang="en-US" dirty="0">
                <a:latin typeface="Trefoil Sans" panose="020B0000000000000000" pitchFamily="34" charset="0"/>
              </a:rPr>
              <a:t>Dr. Vivian von Gruenigen</a:t>
            </a:r>
          </a:p>
          <a:p>
            <a:endParaRPr lang="en-US" b="1" u="sng" dirty="0"/>
          </a:p>
          <a:p>
            <a:r>
              <a:rPr lang="en-US" dirty="0"/>
              <a:t>You will be receiving a token of appreciation for your commitment and service to GSNEO.</a:t>
            </a:r>
          </a:p>
        </p:txBody>
      </p:sp>
      <p:sp>
        <p:nvSpPr>
          <p:cNvPr id="4" name="Slide Number Placeholder 3"/>
          <p:cNvSpPr>
            <a:spLocks noGrp="1"/>
          </p:cNvSpPr>
          <p:nvPr>
            <p:ph type="sldNum" sz="quarter" idx="5"/>
          </p:nvPr>
        </p:nvSpPr>
        <p:spPr/>
        <p:txBody>
          <a:bodyPr/>
          <a:lstStyle/>
          <a:p>
            <a:fld id="{A10228C1-0C68-7C4D-BF79-0CCB622AC13F}" type="slidenum">
              <a:rPr lang="en-US" smtClean="0"/>
              <a:t>5</a:t>
            </a:fld>
            <a:endParaRPr lang="en-US" dirty="0"/>
          </a:p>
        </p:txBody>
      </p:sp>
    </p:spTree>
    <p:extLst>
      <p:ext uri="{BB962C8B-B14F-4D97-AF65-F5344CB8AC3E}">
        <p14:creationId xmlns:p14="http://schemas.microsoft.com/office/powerpoint/2010/main" val="143701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31900"/>
            <a:ext cx="5586412" cy="3141663"/>
          </a:xfrm>
        </p:spPr>
      </p:sp>
      <p:sp>
        <p:nvSpPr>
          <p:cNvPr id="3" name="Notes Placeholder 2"/>
          <p:cNvSpPr>
            <a:spLocks noGrp="1"/>
          </p:cNvSpPr>
          <p:nvPr>
            <p:ph type="body" idx="1"/>
          </p:nvPr>
        </p:nvSpPr>
        <p:spPr/>
        <p:txBody>
          <a:bodyPr/>
          <a:lstStyle/>
          <a:p>
            <a:r>
              <a:rPr lang="en-US" dirty="0"/>
              <a:t>On behalf of all of us I would like to extend our gratitude to our beloved CEO, </a:t>
            </a:r>
            <a:r>
              <a:rPr lang="en-US" b="1" dirty="0"/>
              <a:t>Jane Christyson,</a:t>
            </a:r>
            <a:r>
              <a:rPr lang="en-US" dirty="0"/>
              <a:t> who leads a great team of dedicated professionals who work tirelessly on behalf of our girls!</a:t>
            </a:r>
          </a:p>
          <a:p>
            <a:endParaRPr lang="en-US" dirty="0"/>
          </a:p>
          <a:p>
            <a:r>
              <a:rPr lang="en-US" dirty="0"/>
              <a:t>Thank you to our </a:t>
            </a:r>
            <a:r>
              <a:rPr lang="en-US" b="1" dirty="0"/>
              <a:t>Membership Delegates</a:t>
            </a:r>
            <a:r>
              <a:rPr lang="en-US" dirty="0"/>
              <a:t>, who work very hard to make sure there is open communication between constituents and the leadership team.</a:t>
            </a:r>
          </a:p>
          <a:p>
            <a:endParaRPr lang="en-US" dirty="0"/>
          </a:p>
          <a:p>
            <a:r>
              <a:rPr lang="en-US" dirty="0"/>
              <a:t>Thank you also to our </a:t>
            </a:r>
            <a:r>
              <a:rPr lang="en-US" b="1" dirty="0"/>
              <a:t>National Delegates</a:t>
            </a:r>
            <a:r>
              <a:rPr lang="en-US" dirty="0"/>
              <a:t>, who participated on the 2020 National Council Session virtually and will be continuing their service for another year.</a:t>
            </a:r>
          </a:p>
          <a:p>
            <a:endParaRPr lang="en-US" dirty="0"/>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6</a:t>
            </a:fld>
            <a:endParaRPr lang="en-US" dirty="0"/>
          </a:p>
        </p:txBody>
      </p:sp>
    </p:spTree>
    <p:extLst>
      <p:ext uri="{BB962C8B-B14F-4D97-AF65-F5344CB8AC3E}">
        <p14:creationId xmlns:p14="http://schemas.microsoft.com/office/powerpoint/2010/main" val="398955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Meeting of the General Assembly – Part 1</a:t>
            </a:r>
          </a:p>
          <a:p>
            <a:r>
              <a:rPr lang="en-US" dirty="0"/>
              <a:t>Today’s Annual Meeting, Part 1 has been organized as a Zoom Meeting while Part 2 is set up in Webinar mode.  The slides and recording for both will be posted in the coming week on the GSNEO Governance Page.</a:t>
            </a:r>
          </a:p>
          <a:p>
            <a:endParaRPr lang="en-US" dirty="0"/>
          </a:p>
        </p:txBody>
      </p:sp>
      <p:sp>
        <p:nvSpPr>
          <p:cNvPr id="4" name="Slide Number Placeholder 3"/>
          <p:cNvSpPr>
            <a:spLocks noGrp="1"/>
          </p:cNvSpPr>
          <p:nvPr>
            <p:ph type="sldNum" sz="quarter" idx="5"/>
          </p:nvPr>
        </p:nvSpPr>
        <p:spPr/>
        <p:txBody>
          <a:bodyPr/>
          <a:lstStyle/>
          <a:p>
            <a:fld id="{A10228C1-0C68-7C4D-BF79-0CCB622AC13F}" type="slidenum">
              <a:rPr lang="en-US" smtClean="0"/>
              <a:t>7</a:t>
            </a:fld>
            <a:endParaRPr lang="en-US" dirty="0"/>
          </a:p>
        </p:txBody>
      </p:sp>
    </p:spTree>
    <p:extLst>
      <p:ext uri="{BB962C8B-B14F-4D97-AF65-F5344CB8AC3E}">
        <p14:creationId xmlns:p14="http://schemas.microsoft.com/office/powerpoint/2010/main" val="121629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will consist of Committee Reports and an Operational Report as well as time for questions and answers.</a:t>
            </a:r>
          </a:p>
        </p:txBody>
      </p:sp>
      <p:sp>
        <p:nvSpPr>
          <p:cNvPr id="4" name="Slide Number Placeholder 3"/>
          <p:cNvSpPr>
            <a:spLocks noGrp="1"/>
          </p:cNvSpPr>
          <p:nvPr>
            <p:ph type="sldNum" sz="quarter" idx="5"/>
          </p:nvPr>
        </p:nvSpPr>
        <p:spPr/>
        <p:txBody>
          <a:bodyPr/>
          <a:lstStyle/>
          <a:p>
            <a:fld id="{A10228C1-0C68-7C4D-BF79-0CCB622AC13F}" type="slidenum">
              <a:rPr lang="en-US" smtClean="0"/>
              <a:t>8</a:t>
            </a:fld>
            <a:endParaRPr lang="en-US" dirty="0"/>
          </a:p>
        </p:txBody>
      </p:sp>
    </p:spTree>
    <p:extLst>
      <p:ext uri="{BB962C8B-B14F-4D97-AF65-F5344CB8AC3E}">
        <p14:creationId xmlns:p14="http://schemas.microsoft.com/office/powerpoint/2010/main" val="399792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slide</a:t>
            </a:r>
          </a:p>
        </p:txBody>
      </p:sp>
      <p:sp>
        <p:nvSpPr>
          <p:cNvPr id="4" name="Slide Number Placeholder 3"/>
          <p:cNvSpPr>
            <a:spLocks noGrp="1"/>
          </p:cNvSpPr>
          <p:nvPr>
            <p:ph type="sldNum" sz="quarter" idx="5"/>
          </p:nvPr>
        </p:nvSpPr>
        <p:spPr/>
        <p:txBody>
          <a:bodyPr/>
          <a:lstStyle/>
          <a:p>
            <a:fld id="{A10228C1-0C68-7C4D-BF79-0CCB622AC13F}" type="slidenum">
              <a:rPr lang="en-US" smtClean="0"/>
              <a:t>9</a:t>
            </a:fld>
            <a:endParaRPr lang="en-US" dirty="0"/>
          </a:p>
        </p:txBody>
      </p:sp>
    </p:spTree>
    <p:extLst>
      <p:ext uri="{BB962C8B-B14F-4D97-AF65-F5344CB8AC3E}">
        <p14:creationId xmlns:p14="http://schemas.microsoft.com/office/powerpoint/2010/main" val="55168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2093-74C6-4949-8529-30DD847F1897}"/>
              </a:ext>
            </a:extLst>
          </p:cNvPr>
          <p:cNvSpPr>
            <a:spLocks noGrp="1"/>
          </p:cNvSpPr>
          <p:nvPr>
            <p:ph type="ctrTitle"/>
          </p:nvPr>
        </p:nvSpPr>
        <p:spPr>
          <a:xfrm>
            <a:off x="5819886" y="1947135"/>
            <a:ext cx="5518674" cy="2700169"/>
          </a:xfrm>
          <a:prstGeom prst="rect">
            <a:avLst/>
          </a:prstGeom>
        </p:spPr>
        <p:txBody>
          <a:bodyPr anchor="b"/>
          <a:lstStyle>
            <a:lvl1pPr algn="ctr">
              <a:defRPr sz="7200" b="1" i="0">
                <a:solidFill>
                  <a:schemeClr val="bg1"/>
                </a:solidFill>
                <a:latin typeface="Trefoil Sans" panose="020B0000000000000000"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8F6487D-D013-364E-B510-C5B3718C8EF8}"/>
              </a:ext>
            </a:extLst>
          </p:cNvPr>
          <p:cNvSpPr>
            <a:spLocks noGrp="1"/>
          </p:cNvSpPr>
          <p:nvPr>
            <p:ph type="dt" sz="half" idx="10"/>
          </p:nvPr>
        </p:nvSpPr>
        <p:spPr/>
        <p:txBody>
          <a:bodyPr/>
          <a:lstStyle/>
          <a:p>
            <a:fld id="{BC27E468-DFE6-8547-9E7C-A536B5F21136}" type="datetime1">
              <a:rPr lang="en-US" smtClean="0"/>
              <a:t>4/27/2021</a:t>
            </a:fld>
            <a:endParaRPr lang="en-US"/>
          </a:p>
        </p:txBody>
      </p:sp>
      <p:sp>
        <p:nvSpPr>
          <p:cNvPr id="5" name="Footer Placeholder 4">
            <a:extLst>
              <a:ext uri="{FF2B5EF4-FFF2-40B4-BE49-F238E27FC236}">
                <a16:creationId xmlns:a16="http://schemas.microsoft.com/office/drawing/2014/main" id="{C8EBB54B-8D76-794C-A80A-46780B59A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A6C27-D612-4548-82B4-02D9CBFCEF6C}"/>
              </a:ext>
            </a:extLst>
          </p:cNvPr>
          <p:cNvSpPr>
            <a:spLocks noGrp="1"/>
          </p:cNvSpPr>
          <p:nvPr>
            <p:ph type="sldNum" sz="quarter" idx="12"/>
          </p:nvPr>
        </p:nvSpPr>
        <p:spPr/>
        <p:txBody>
          <a:bodyPr/>
          <a:lstStyle/>
          <a:p>
            <a:fld id="{6F43BB9C-FC3C-9A42-9D91-2BFF0DB5006C}" type="slidenum">
              <a:rPr lang="en-US" smtClean="0"/>
              <a:t>‹#›</a:t>
            </a:fld>
            <a:endParaRPr lang="en-US"/>
          </a:p>
        </p:txBody>
      </p:sp>
    </p:spTree>
    <p:extLst>
      <p:ext uri="{BB962C8B-B14F-4D97-AF65-F5344CB8AC3E}">
        <p14:creationId xmlns:p14="http://schemas.microsoft.com/office/powerpoint/2010/main" val="116041446"/>
      </p:ext>
    </p:extLst>
  </p:cSld>
  <p:clrMapOvr>
    <a:masterClrMapping/>
  </p:clrMapOvr>
  <p:extLst>
    <p:ext uri="{DCECCB84-F9BA-43D5-87BE-67443E8EF086}">
      <p15:sldGuideLst xmlns:p15="http://schemas.microsoft.com/office/powerpoint/2012/main">
        <p15:guide id="1" orient="horz" pos="27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2C8EF6-B9F8-6F4B-A7FA-7DE33AE7DD63}"/>
              </a:ext>
            </a:extLst>
          </p:cNvPr>
          <p:cNvSpPr>
            <a:spLocks noGrp="1"/>
          </p:cNvSpPr>
          <p:nvPr>
            <p:ph type="subTitle" idx="1"/>
          </p:nvPr>
        </p:nvSpPr>
        <p:spPr>
          <a:xfrm>
            <a:off x="1524000" y="1338943"/>
            <a:ext cx="9144000" cy="3918857"/>
          </a:xfrm>
        </p:spPr>
        <p:txBody>
          <a:bodyPr/>
          <a:lstStyle>
            <a:lvl1pPr marL="0" indent="0" algn="l">
              <a:buNone/>
              <a:defRPr sz="2400" b="0" i="0">
                <a:latin typeface="Trefoil Sans"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C5847E-634A-5F43-9298-10E0CBD0958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5071F4FF-1F65-9C4A-8C6C-91A94CE47703}"/>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C6867E1-4E44-A843-AF88-F0E03D955D6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5" name="Title 14">
            <a:extLst>
              <a:ext uri="{FF2B5EF4-FFF2-40B4-BE49-F238E27FC236}">
                <a16:creationId xmlns:a16="http://schemas.microsoft.com/office/drawing/2014/main" id="{B599891B-1141-B345-A47A-D7EB94BE5FD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4053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2093-74C6-4949-8529-30DD847F1897}"/>
              </a:ext>
            </a:extLst>
          </p:cNvPr>
          <p:cNvSpPr>
            <a:spLocks noGrp="1"/>
          </p:cNvSpPr>
          <p:nvPr>
            <p:ph type="ctrTitle"/>
          </p:nvPr>
        </p:nvSpPr>
        <p:spPr>
          <a:xfrm>
            <a:off x="5819886" y="1947135"/>
            <a:ext cx="5518674" cy="2700169"/>
          </a:xfrm>
          <a:prstGeom prst="rect">
            <a:avLst/>
          </a:prstGeom>
        </p:spPr>
        <p:txBody>
          <a:bodyPr anchor="b"/>
          <a:lstStyle>
            <a:lvl1pPr algn="ctr">
              <a:defRPr sz="7200" b="1" i="0">
                <a:solidFill>
                  <a:schemeClr val="bg1"/>
                </a:solidFill>
                <a:latin typeface="Trefoil Sans" panose="020B0000000000000000"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8F6487D-D013-364E-B510-C5B3718C8EF8}"/>
              </a:ext>
            </a:extLst>
          </p:cNvPr>
          <p:cNvSpPr>
            <a:spLocks noGrp="1"/>
          </p:cNvSpPr>
          <p:nvPr>
            <p:ph type="dt" sz="half" idx="10"/>
          </p:nvPr>
        </p:nvSpPr>
        <p:spPr/>
        <p:txBody>
          <a:bodyPr/>
          <a:lstStyle/>
          <a:p>
            <a:fld id="{BC27E468-DFE6-8547-9E7C-A536B5F21136}" type="datetime1">
              <a:rPr lang="en-US" smtClean="0"/>
              <a:t>4/27/2021</a:t>
            </a:fld>
            <a:endParaRPr lang="en-US" dirty="0"/>
          </a:p>
        </p:txBody>
      </p:sp>
      <p:sp>
        <p:nvSpPr>
          <p:cNvPr id="5" name="Footer Placeholder 4">
            <a:extLst>
              <a:ext uri="{FF2B5EF4-FFF2-40B4-BE49-F238E27FC236}">
                <a16:creationId xmlns:a16="http://schemas.microsoft.com/office/drawing/2014/main" id="{C8EBB54B-8D76-794C-A80A-46780B59A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BA6C27-D612-4548-82B4-02D9CBFCEF6C}"/>
              </a:ext>
            </a:extLst>
          </p:cNvPr>
          <p:cNvSpPr>
            <a:spLocks noGrp="1"/>
          </p:cNvSpPr>
          <p:nvPr>
            <p:ph type="sldNum" sz="quarter" idx="12"/>
          </p:nvPr>
        </p:nvSpPr>
        <p:spPr/>
        <p:txBody>
          <a:bodyPr/>
          <a:lstStyle/>
          <a:p>
            <a:fld id="{6F43BB9C-FC3C-9A42-9D91-2BFF0DB5006C}" type="slidenum">
              <a:rPr lang="en-US" smtClean="0"/>
              <a:t>‹#›</a:t>
            </a:fld>
            <a:endParaRPr lang="en-US" dirty="0"/>
          </a:p>
        </p:txBody>
      </p:sp>
    </p:spTree>
    <p:extLst>
      <p:ext uri="{BB962C8B-B14F-4D97-AF65-F5344CB8AC3E}">
        <p14:creationId xmlns:p14="http://schemas.microsoft.com/office/powerpoint/2010/main" val="488205248"/>
      </p:ext>
    </p:extLst>
  </p:cSld>
  <p:clrMapOvr>
    <a:masterClrMapping/>
  </p:clrMapOvr>
  <p:extLst>
    <p:ext uri="{DCECCB84-F9BA-43D5-87BE-67443E8EF086}">
      <p15:sldGuideLst xmlns:p15="http://schemas.microsoft.com/office/powerpoint/2012/main">
        <p15:guide id="1" orient="horz" pos="27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9A20B-40EC-0D44-9B36-541A122F0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4BD59708-AD41-7245-ADEE-9434A07DC9EC}"/>
              </a:ext>
            </a:extLst>
          </p:cNvPr>
          <p:cNvSpPr>
            <a:spLocks noGrp="1"/>
          </p:cNvSpPr>
          <p:nvPr>
            <p:ph type="title" hasCustomPrompt="1"/>
          </p:nvPr>
        </p:nvSpPr>
        <p:spPr/>
        <p:txBody>
          <a:bodyPr/>
          <a:lstStyle/>
          <a:p>
            <a:r>
              <a:rPr lang="en-US" dirty="0"/>
              <a:t>CLICK TO EDIT MASTER TITLE STYLE</a:t>
            </a:r>
          </a:p>
        </p:txBody>
      </p:sp>
      <p:sp>
        <p:nvSpPr>
          <p:cNvPr id="14" name="Date Placeholder 13">
            <a:extLst>
              <a:ext uri="{FF2B5EF4-FFF2-40B4-BE49-F238E27FC236}">
                <a16:creationId xmlns:a16="http://schemas.microsoft.com/office/drawing/2014/main" id="{F4CEB918-3D03-E544-91E8-EE55AFB02338}"/>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5" name="Footer Placeholder 14">
            <a:extLst>
              <a:ext uri="{FF2B5EF4-FFF2-40B4-BE49-F238E27FC236}">
                <a16:creationId xmlns:a16="http://schemas.microsoft.com/office/drawing/2014/main" id="{4CAD4B31-823E-714C-8F3A-55EB0D5196B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94C859B1-F106-104F-897A-C3E57F7287EF}"/>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849110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416E85-2B3C-904B-AC0C-48B50BCB5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itle 7">
            <a:extLst>
              <a:ext uri="{FF2B5EF4-FFF2-40B4-BE49-F238E27FC236}">
                <a16:creationId xmlns:a16="http://schemas.microsoft.com/office/drawing/2014/main" id="{429EF0BC-6670-254B-99EB-00D2270E1494}"/>
              </a:ext>
            </a:extLst>
          </p:cNvPr>
          <p:cNvSpPr>
            <a:spLocks noGrp="1"/>
          </p:cNvSpPr>
          <p:nvPr>
            <p:ph type="title" hasCustomPrompt="1"/>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BC2AAA6F-718A-A644-9DC4-DA3EBDFF1D7A}"/>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6A602856-FA75-6E4F-A316-6812275F4C4F}"/>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7B5299F-4ED8-0D4A-99C6-561C7AA71B62}"/>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4127139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9C6C-54CE-4743-A5CE-C3715FC3D5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5FDC0B-9A75-2745-A23F-67015039C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1E689E53-2A0A-2B48-9A56-C1CBB19B7EA9}"/>
              </a:ext>
            </a:extLst>
          </p:cNvPr>
          <p:cNvSpPr>
            <a:spLocks noGrp="1"/>
          </p:cNvSpPr>
          <p:nvPr>
            <p:ph type="title" hasCustomPrompt="1"/>
          </p:nvPr>
        </p:nvSpPr>
        <p:spPr/>
        <p:txBody>
          <a:bodyPr/>
          <a:lstStyle/>
          <a:p>
            <a:r>
              <a:rPr lang="en-US" dirty="0"/>
              <a:t>CLICK TO EDIT MASTER TITLE STYLE</a:t>
            </a:r>
          </a:p>
        </p:txBody>
      </p:sp>
      <p:sp>
        <p:nvSpPr>
          <p:cNvPr id="10" name="Date Placeholder 9">
            <a:extLst>
              <a:ext uri="{FF2B5EF4-FFF2-40B4-BE49-F238E27FC236}">
                <a16:creationId xmlns:a16="http://schemas.microsoft.com/office/drawing/2014/main" id="{F6032A14-EDC3-B547-9962-ED233C7CE984}"/>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1" name="Footer Placeholder 10">
            <a:extLst>
              <a:ext uri="{FF2B5EF4-FFF2-40B4-BE49-F238E27FC236}">
                <a16:creationId xmlns:a16="http://schemas.microsoft.com/office/drawing/2014/main" id="{3DED1C3C-43E0-0249-8221-D10016BDEF51}"/>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2DAEF9F3-BAA4-C84E-8680-D0AC775C423E}"/>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105712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9AE6DE-1942-2A45-9A18-394DFEEC4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5203-F82C-EE40-A6FF-C913FB49D2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20F785-19A5-F84C-8DAE-8A1D9F516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73DF59-9AEB-F14C-8AED-E51C093D48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73861D9-CFA5-034C-929C-3A5E98E8121F}"/>
              </a:ext>
            </a:extLst>
          </p:cNvPr>
          <p:cNvSpPr>
            <a:spLocks noGrp="1"/>
          </p:cNvSpPr>
          <p:nvPr>
            <p:ph type="title" hasCustomPrompt="1"/>
          </p:nvPr>
        </p:nvSpPr>
        <p:spPr/>
        <p:txBody>
          <a:bodyPr/>
          <a:lstStyle/>
          <a:p>
            <a:r>
              <a:rPr lang="en-US" dirty="0"/>
              <a:t>CLICK TO EDIT MASTER TITLE STYLE</a:t>
            </a:r>
          </a:p>
        </p:txBody>
      </p:sp>
      <p:sp>
        <p:nvSpPr>
          <p:cNvPr id="11" name="Date Placeholder 10">
            <a:extLst>
              <a:ext uri="{FF2B5EF4-FFF2-40B4-BE49-F238E27FC236}">
                <a16:creationId xmlns:a16="http://schemas.microsoft.com/office/drawing/2014/main" id="{04D1CC79-9A3B-584F-9A15-5E2539ED2F35}"/>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CE16AA7F-9663-1C43-97B1-DD3D402FCBB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4661E99F-093F-B04D-A652-C685B496F14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1320841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53B94C-92A9-9542-8E52-CA7DD5C1143E}"/>
              </a:ext>
            </a:extLst>
          </p:cNvPr>
          <p:cNvSpPr>
            <a:spLocks noGrp="1"/>
          </p:cNvSpPr>
          <p:nvPr>
            <p:ph type="title" hasCustomPrompt="1"/>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4C22823E-D79B-684F-9107-E61051C53AE2}"/>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8" name="Footer Placeholder 7">
            <a:extLst>
              <a:ext uri="{FF2B5EF4-FFF2-40B4-BE49-F238E27FC236}">
                <a16:creationId xmlns:a16="http://schemas.microsoft.com/office/drawing/2014/main" id="{6CF1396C-6029-E146-AD74-72B0F92F37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DD53F4-FE54-F74C-B331-F2B66A9270B9}"/>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4057706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BF4125-F732-6B4F-9CC1-3FF0714193F9}"/>
              </a:ext>
            </a:extLst>
          </p:cNvPr>
          <p:cNvSpPr>
            <a:spLocks noGrp="1"/>
          </p:cNvSpPr>
          <p:nvPr>
            <p:ph type="pic" idx="1"/>
          </p:nvPr>
        </p:nvSpPr>
        <p:spPr>
          <a:xfrm>
            <a:off x="5183188" y="1499734"/>
            <a:ext cx="6172200" cy="43613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F4BB33-4CB8-8F4F-8C9B-CCBFC0B44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AC68AD29-018C-9C4F-B84D-09AA32022F8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360E5D0C-710F-2B4B-ABD5-C98B4C1B4054}"/>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A5B5B5F1-80B1-0B47-9289-631FF6E53D76}"/>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2" name="Title 11">
            <a:extLst>
              <a:ext uri="{FF2B5EF4-FFF2-40B4-BE49-F238E27FC236}">
                <a16:creationId xmlns:a16="http://schemas.microsoft.com/office/drawing/2014/main" id="{37150AB1-4ACB-784E-B988-367CD000796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1716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2C8EF6-B9F8-6F4B-A7FA-7DE33AE7DD63}"/>
              </a:ext>
            </a:extLst>
          </p:cNvPr>
          <p:cNvSpPr>
            <a:spLocks noGrp="1"/>
          </p:cNvSpPr>
          <p:nvPr>
            <p:ph type="subTitle" idx="1"/>
          </p:nvPr>
        </p:nvSpPr>
        <p:spPr>
          <a:xfrm>
            <a:off x="1524000" y="1338943"/>
            <a:ext cx="9144000" cy="3918857"/>
          </a:xfrm>
        </p:spPr>
        <p:txBody>
          <a:bodyPr/>
          <a:lstStyle>
            <a:lvl1pPr marL="0" indent="0" algn="l">
              <a:buNone/>
              <a:defRPr sz="2400" b="0" i="0">
                <a:latin typeface="Trefoil Sans"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C5847E-634A-5F43-9298-10E0CBD0958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5071F4FF-1F65-9C4A-8C6C-91A94CE47703}"/>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C6867E1-4E44-A843-AF88-F0E03D955D6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5" name="Title 14">
            <a:extLst>
              <a:ext uri="{FF2B5EF4-FFF2-40B4-BE49-F238E27FC236}">
                <a16:creationId xmlns:a16="http://schemas.microsoft.com/office/drawing/2014/main" id="{B599891B-1141-B345-A47A-D7EB94BE5FD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63258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78225-C4F4-504B-8526-B615EAA6B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57CE616B-D90A-034A-987C-3DA3D14FFD71}"/>
              </a:ext>
            </a:extLst>
          </p:cNvPr>
          <p:cNvSpPr>
            <a:spLocks noGrp="1"/>
          </p:cNvSpPr>
          <p:nvPr>
            <p:ph type="title" hasCustomPrompt="1"/>
          </p:nvPr>
        </p:nvSpPr>
        <p:spPr/>
        <p:txBody>
          <a:bodyPr/>
          <a:lstStyle/>
          <a:p>
            <a:r>
              <a:rPr lang="en-US" dirty="0"/>
              <a:t>CLICK TO EDIT MASTER TITLE STYLE</a:t>
            </a:r>
          </a:p>
        </p:txBody>
      </p:sp>
      <p:sp>
        <p:nvSpPr>
          <p:cNvPr id="8" name="Date Placeholder 7">
            <a:extLst>
              <a:ext uri="{FF2B5EF4-FFF2-40B4-BE49-F238E27FC236}">
                <a16:creationId xmlns:a16="http://schemas.microsoft.com/office/drawing/2014/main" id="{CA1EAD3B-EEA8-E24B-B146-0D1D8255C447}"/>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9" name="Footer Placeholder 8">
            <a:extLst>
              <a:ext uri="{FF2B5EF4-FFF2-40B4-BE49-F238E27FC236}">
                <a16:creationId xmlns:a16="http://schemas.microsoft.com/office/drawing/2014/main" id="{04962E93-E0E6-4B4B-B4ED-A82AE54C5E69}"/>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9141502A-EFD6-4743-B9E2-7DC00459FD7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3002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86352C-CC90-594F-AB08-74624BF2653E}"/>
              </a:ext>
            </a:extLst>
          </p:cNvPr>
          <p:cNvSpPr>
            <a:spLocks noGrp="1"/>
          </p:cNvSpPr>
          <p:nvPr>
            <p:ph type="dt" sz="half" idx="10"/>
          </p:nvPr>
        </p:nvSpPr>
        <p:spPr/>
        <p:txBody>
          <a:bodyPr/>
          <a:lstStyle/>
          <a:p>
            <a:fld id="{11B7805A-BCCF-C64B-BDAC-0904069D24DB}" type="datetime1">
              <a:rPr lang="en-US" smtClean="0"/>
              <a:t>4/27/2021</a:t>
            </a:fld>
            <a:endParaRPr lang="en-US"/>
          </a:p>
        </p:txBody>
      </p:sp>
      <p:sp>
        <p:nvSpPr>
          <p:cNvPr id="4" name="Footer Placeholder 3">
            <a:extLst>
              <a:ext uri="{FF2B5EF4-FFF2-40B4-BE49-F238E27FC236}">
                <a16:creationId xmlns:a16="http://schemas.microsoft.com/office/drawing/2014/main" id="{79F72276-2891-DA4A-9B41-1061CB977F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52D794-B644-7149-BBD7-F8EB17EA1CAE}"/>
              </a:ext>
            </a:extLst>
          </p:cNvPr>
          <p:cNvSpPr>
            <a:spLocks noGrp="1"/>
          </p:cNvSpPr>
          <p:nvPr>
            <p:ph type="sldNum" sz="quarter" idx="12"/>
          </p:nvPr>
        </p:nvSpPr>
        <p:spPr/>
        <p:txBody>
          <a:bodyPr/>
          <a:lstStyle/>
          <a:p>
            <a:fld id="{6F43BB9C-FC3C-9A42-9D91-2BFF0DB5006C}" type="slidenum">
              <a:rPr lang="en-US" smtClean="0"/>
              <a:t>‹#›</a:t>
            </a:fld>
            <a:endParaRPr lang="en-US"/>
          </a:p>
        </p:txBody>
      </p:sp>
      <p:sp>
        <p:nvSpPr>
          <p:cNvPr id="7" name="Title 1">
            <a:extLst>
              <a:ext uri="{FF2B5EF4-FFF2-40B4-BE49-F238E27FC236}">
                <a16:creationId xmlns:a16="http://schemas.microsoft.com/office/drawing/2014/main" id="{A3EEC96B-F690-D340-85A9-BAB95D5A0483}"/>
              </a:ext>
            </a:extLst>
          </p:cNvPr>
          <p:cNvSpPr>
            <a:spLocks noGrp="1"/>
          </p:cNvSpPr>
          <p:nvPr>
            <p:ph type="ctrTitle"/>
          </p:nvPr>
        </p:nvSpPr>
        <p:spPr>
          <a:xfrm>
            <a:off x="5819886" y="2055994"/>
            <a:ext cx="5518674" cy="1481865"/>
          </a:xfrm>
          <a:prstGeom prst="rect">
            <a:avLst/>
          </a:prstGeom>
        </p:spPr>
        <p:txBody>
          <a:bodyPr anchor="b"/>
          <a:lstStyle>
            <a:lvl1pPr algn="ctr">
              <a:defRPr sz="6000" b="1" i="0">
                <a:solidFill>
                  <a:schemeClr val="bg1"/>
                </a:solidFill>
                <a:latin typeface="Trefoil Sans" panose="020B0000000000000000" pitchFamily="34" charset="0"/>
              </a:defRPr>
            </a:lvl1pPr>
          </a:lstStyle>
          <a:p>
            <a:r>
              <a:rPr lang="en-US" dirty="0"/>
              <a:t>Click to edit</a:t>
            </a:r>
          </a:p>
        </p:txBody>
      </p:sp>
      <p:sp>
        <p:nvSpPr>
          <p:cNvPr id="8" name="Content Placeholder 2">
            <a:extLst>
              <a:ext uri="{FF2B5EF4-FFF2-40B4-BE49-F238E27FC236}">
                <a16:creationId xmlns:a16="http://schemas.microsoft.com/office/drawing/2014/main" id="{B04D9CA3-A5AD-6E48-ACBC-76832A44211C}"/>
              </a:ext>
            </a:extLst>
          </p:cNvPr>
          <p:cNvSpPr>
            <a:spLocks noGrp="1"/>
          </p:cNvSpPr>
          <p:nvPr>
            <p:ph idx="1" hasCustomPrompt="1"/>
          </p:nvPr>
        </p:nvSpPr>
        <p:spPr>
          <a:xfrm>
            <a:off x="5819886" y="3429000"/>
            <a:ext cx="5533913" cy="1481866"/>
          </a:xfrm>
          <a:prstGeom prst="rect">
            <a:avLst/>
          </a:prstGeom>
        </p:spPr>
        <p:txBody>
          <a:bodyPr/>
          <a:lstStyle>
            <a:lvl1pPr marL="0" indent="0" algn="ctr">
              <a:buNone/>
              <a:defRPr sz="4400" b="0" i="0">
                <a:solidFill>
                  <a:schemeClr val="bg1"/>
                </a:solidFill>
                <a:latin typeface="Trefoil Sans" panose="020B0000000000000000" pitchFamily="34" charset="0"/>
              </a:defRPr>
            </a:lvl1pPr>
            <a:lvl2pPr marL="457200" indent="0">
              <a:buNone/>
              <a:defRPr/>
            </a:lvl2pPr>
          </a:lstStyle>
          <a:p>
            <a:pPr lvl="0"/>
            <a:r>
              <a:rPr lang="en-US" dirty="0"/>
              <a:t>Click to edit subhead</a:t>
            </a:r>
          </a:p>
        </p:txBody>
      </p:sp>
    </p:spTree>
    <p:extLst>
      <p:ext uri="{BB962C8B-B14F-4D97-AF65-F5344CB8AC3E}">
        <p14:creationId xmlns:p14="http://schemas.microsoft.com/office/powerpoint/2010/main" val="2100963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9ABDF-6DC2-BB4C-AA38-6EF35E21B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F831093-7A10-2745-B276-CBDA7E79AF62}"/>
              </a:ext>
            </a:extLst>
          </p:cNvPr>
          <p:cNvSpPr>
            <a:spLocks noGrp="1"/>
          </p:cNvSpPr>
          <p:nvPr>
            <p:ph type="title" hasCustomPrompt="1"/>
          </p:nvPr>
        </p:nvSpPr>
        <p:spPr/>
        <p:txBody>
          <a:bodyPr/>
          <a:lstStyle/>
          <a:p>
            <a:r>
              <a:rPr lang="en-US" dirty="0"/>
              <a:t>CLICK TO EDIT MASTER TITLE STYLE</a:t>
            </a:r>
          </a:p>
        </p:txBody>
      </p:sp>
      <p:sp>
        <p:nvSpPr>
          <p:cNvPr id="8" name="Date Placeholder 7">
            <a:extLst>
              <a:ext uri="{FF2B5EF4-FFF2-40B4-BE49-F238E27FC236}">
                <a16:creationId xmlns:a16="http://schemas.microsoft.com/office/drawing/2014/main" id="{BD6CAFAE-46CB-5B4E-909E-41E6BEB90E52}"/>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9" name="Footer Placeholder 8">
            <a:extLst>
              <a:ext uri="{FF2B5EF4-FFF2-40B4-BE49-F238E27FC236}">
                <a16:creationId xmlns:a16="http://schemas.microsoft.com/office/drawing/2014/main" id="{BE57C814-B8B4-464B-ABDF-9CDAB14F4EF9}"/>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3258BFB-AD67-5947-89E8-4633D03F99F9}"/>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094364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E23DC-EFA0-7D45-B78C-2F8F64D079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5C221-10C0-524A-86BD-9DBEF1C72C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4ABD543-C5FB-EB4F-BF37-3C006B7D132E}"/>
              </a:ext>
            </a:extLst>
          </p:cNvPr>
          <p:cNvSpPr>
            <a:spLocks noGrp="1"/>
          </p:cNvSpPr>
          <p:nvPr>
            <p:ph type="title" hasCustomPrompt="1"/>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5A7A01E8-523C-9647-BF08-AE2196DD07CB}"/>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8CB7E6A0-724C-F04F-862C-DECAA6675F61}"/>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29186E6-22CF-5E4A-87A7-D333FCEE8866}"/>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1721403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B96A55-F52A-B54B-86FF-779F4F5BF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8B4CB-54EF-5946-95E0-6E1696A0F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F3270-0F6F-7E44-BF97-460705D4E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0BF03-4DDC-E843-859B-2D0E5E5F45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A6011D8D-F4D0-9242-B24B-CF8A98837F35}"/>
              </a:ext>
            </a:extLst>
          </p:cNvPr>
          <p:cNvSpPr>
            <a:spLocks noGrp="1"/>
          </p:cNvSpPr>
          <p:nvPr>
            <p:ph type="title" hasCustomPrompt="1"/>
          </p:nvPr>
        </p:nvSpPr>
        <p:spPr/>
        <p:txBody>
          <a:bodyPr/>
          <a:lstStyle/>
          <a:p>
            <a:r>
              <a:rPr lang="en-US" dirty="0"/>
              <a:t>CLICK TO EDIT MASTER TITLE STYLE</a:t>
            </a:r>
          </a:p>
        </p:txBody>
      </p:sp>
      <p:sp>
        <p:nvSpPr>
          <p:cNvPr id="11" name="Date Placeholder 10">
            <a:extLst>
              <a:ext uri="{FF2B5EF4-FFF2-40B4-BE49-F238E27FC236}">
                <a16:creationId xmlns:a16="http://schemas.microsoft.com/office/drawing/2014/main" id="{AA093FA7-E4F5-AD4B-9B21-6008F529CE7F}"/>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62092583-0578-6347-A1AE-812F2145738B}"/>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4E338722-6CF9-644C-8D7B-628F6C10AF72}"/>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303074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BD2E8-8013-1D42-AFBB-680F6F3309B6}"/>
              </a:ext>
            </a:extLst>
          </p:cNvPr>
          <p:cNvSpPr>
            <a:spLocks noGrp="1"/>
          </p:cNvSpPr>
          <p:nvPr>
            <p:ph type="title" hasCustomPrompt="1"/>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36077DE3-6CBC-7D45-BEBD-B853FFAB69E0}"/>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8" name="Footer Placeholder 7">
            <a:extLst>
              <a:ext uri="{FF2B5EF4-FFF2-40B4-BE49-F238E27FC236}">
                <a16:creationId xmlns:a16="http://schemas.microsoft.com/office/drawing/2014/main" id="{9032FF8D-5ED0-3C49-B288-3DA40F36AF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691C19-4305-554D-8DB0-AF3A4B770551}"/>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588751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66E73-427F-434E-865F-83C899DE02D7}"/>
              </a:ext>
            </a:extLst>
          </p:cNvPr>
          <p:cNvSpPr>
            <a:spLocks noGrp="1"/>
          </p:cNvSpPr>
          <p:nvPr>
            <p:ph idx="1"/>
          </p:nvPr>
        </p:nvSpPr>
        <p:spPr>
          <a:xfrm>
            <a:off x="5183188" y="1477962"/>
            <a:ext cx="6172200" cy="438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358776B-B2EB-674D-9820-6D6EA79B1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64B620DA-4F07-4C45-893A-77BCBE2261B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CB4A637D-C418-9C4A-AEDF-2F7F16F82207}"/>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506791E6-4B8B-4F4B-A247-9DC91ADF78E8}"/>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2" name="Title 11">
            <a:extLst>
              <a:ext uri="{FF2B5EF4-FFF2-40B4-BE49-F238E27FC236}">
                <a16:creationId xmlns:a16="http://schemas.microsoft.com/office/drawing/2014/main" id="{84EB7B6A-10A9-2441-974A-9926E57A3F4E}"/>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248453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643772-B133-8645-B528-73AE5A219CF7}"/>
              </a:ext>
            </a:extLst>
          </p:cNvPr>
          <p:cNvSpPr>
            <a:spLocks noGrp="1"/>
          </p:cNvSpPr>
          <p:nvPr>
            <p:ph type="pic" idx="1"/>
          </p:nvPr>
        </p:nvSpPr>
        <p:spPr>
          <a:xfrm>
            <a:off x="5183188" y="1477962"/>
            <a:ext cx="6172200" cy="4383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21C4A-2D07-284D-83DC-0861861F4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E5971BF1-4160-9944-A197-45E573CE1496}"/>
              </a:ext>
            </a:extLst>
          </p:cNvPr>
          <p:cNvSpPr>
            <a:spLocks noGrp="1"/>
          </p:cNvSpPr>
          <p:nvPr>
            <p:ph type="title" hasCustomPrompt="1"/>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D02BBCBD-B63F-1446-B755-84A2D734E416}"/>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92111B77-1C7E-884E-A79B-0CCD19F49B97}"/>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8842F54A-AA38-894D-87F4-BE582F6EAA17}"/>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29501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7B401E-D1FE-CF43-9379-C1E79B6A918A}"/>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33F3F4D8-D149-6246-9DE1-EB4423B5EEF3}"/>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3" name="Footer Placeholder 12">
            <a:extLst>
              <a:ext uri="{FF2B5EF4-FFF2-40B4-BE49-F238E27FC236}">
                <a16:creationId xmlns:a16="http://schemas.microsoft.com/office/drawing/2014/main" id="{63A03040-7FAD-314B-BDAD-BCE7D706835E}"/>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ED2413BE-96BE-F343-8A6B-0E6757C03A95}"/>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5" name="Subtitle 2">
            <a:extLst>
              <a:ext uri="{FF2B5EF4-FFF2-40B4-BE49-F238E27FC236}">
                <a16:creationId xmlns:a16="http://schemas.microsoft.com/office/drawing/2014/main" id="{D400344F-19E7-3C4C-B147-D1AD7673CFDA}"/>
              </a:ext>
            </a:extLst>
          </p:cNvPr>
          <p:cNvSpPr>
            <a:spLocks noGrp="1"/>
          </p:cNvSpPr>
          <p:nvPr>
            <p:ph type="subTitle" idx="1"/>
          </p:nvPr>
        </p:nvSpPr>
        <p:spPr>
          <a:xfrm>
            <a:off x="892628" y="1730829"/>
            <a:ext cx="10178143" cy="3592286"/>
          </a:xfrm>
        </p:spPr>
        <p:txBody>
          <a:bodyPr/>
          <a:lstStyle>
            <a:lvl1pPr marL="0" indent="0" algn="l">
              <a:buNone/>
              <a:defRPr sz="2400" b="0" i="0">
                <a:latin typeface="Trefoil Sans"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79234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B414F8-BC8E-B24B-8B49-BDD6CE9C2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E2A58512-51A9-D24F-BC58-7C1E788D4D7D}"/>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87EF0C8B-3DE2-644D-BA22-577D4737D72B}"/>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9" name="Footer Placeholder 8">
            <a:extLst>
              <a:ext uri="{FF2B5EF4-FFF2-40B4-BE49-F238E27FC236}">
                <a16:creationId xmlns:a16="http://schemas.microsoft.com/office/drawing/2014/main" id="{6686417C-2777-224B-8256-D8A0881B7063}"/>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14EE8180-1CA0-C947-A064-61F92D1DD04C}"/>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112642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BCC5CE-27AA-2842-A798-EE3C3DD4E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D9593CC1-2F17-C245-B053-F5BD7A9A9B65}"/>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AFF2F38B-4764-D248-B42C-F8A0D8816C9B}"/>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9" name="Footer Placeholder 8">
            <a:extLst>
              <a:ext uri="{FF2B5EF4-FFF2-40B4-BE49-F238E27FC236}">
                <a16:creationId xmlns:a16="http://schemas.microsoft.com/office/drawing/2014/main" id="{CBF8A119-B7DF-B142-93D6-E3A5D3FDB00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456E94C-A25E-E642-8BBB-2690D6C29F9D}"/>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824481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D86B1-8195-5947-91A0-F352BB4291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6AAC84-91D8-3A49-B786-43C273D0F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7E19B7C9-8155-6E45-B417-AA6A4DB34319}"/>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98BF7D24-4B34-6E4D-8E34-80CA39DF2DF8}"/>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1575B898-D936-8040-80B4-A368701E63EB}"/>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AF4A638C-EC05-4A4D-B93D-62942A93D529}"/>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199143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414F2-DB6B-2748-9BE0-E5A5A573970A}"/>
              </a:ext>
            </a:extLst>
          </p:cNvPr>
          <p:cNvSpPr>
            <a:spLocks noGrp="1"/>
          </p:cNvSpPr>
          <p:nvPr>
            <p:ph type="dt" sz="half" idx="10"/>
          </p:nvPr>
        </p:nvSpPr>
        <p:spPr/>
        <p:txBody>
          <a:bodyPr/>
          <a:lstStyle/>
          <a:p>
            <a:fld id="{D6F6081C-CA88-874D-939A-0303E274181A}" type="datetime1">
              <a:rPr lang="en-US" smtClean="0"/>
              <a:t>4/27/2021</a:t>
            </a:fld>
            <a:endParaRPr lang="en-US"/>
          </a:p>
        </p:txBody>
      </p:sp>
      <p:sp>
        <p:nvSpPr>
          <p:cNvPr id="3" name="Footer Placeholder 2">
            <a:extLst>
              <a:ext uri="{FF2B5EF4-FFF2-40B4-BE49-F238E27FC236}">
                <a16:creationId xmlns:a16="http://schemas.microsoft.com/office/drawing/2014/main" id="{7F510AE0-A834-6743-8D55-3EFACEBBE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C43BAF-3A6B-4243-BC36-2D02AAB91045}"/>
              </a:ext>
            </a:extLst>
          </p:cNvPr>
          <p:cNvSpPr>
            <a:spLocks noGrp="1"/>
          </p:cNvSpPr>
          <p:nvPr>
            <p:ph type="sldNum" sz="quarter" idx="12"/>
          </p:nvPr>
        </p:nvSpPr>
        <p:spPr/>
        <p:txBody>
          <a:bodyPr/>
          <a:lstStyle/>
          <a:p>
            <a:fld id="{6F43BB9C-FC3C-9A42-9D91-2BFF0DB5006C}" type="slidenum">
              <a:rPr lang="en-US" smtClean="0"/>
              <a:t>‹#›</a:t>
            </a:fld>
            <a:endParaRPr lang="en-US"/>
          </a:p>
        </p:txBody>
      </p:sp>
    </p:spTree>
    <p:extLst>
      <p:ext uri="{BB962C8B-B14F-4D97-AF65-F5344CB8AC3E}">
        <p14:creationId xmlns:p14="http://schemas.microsoft.com/office/powerpoint/2010/main" val="3484030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13D9F3-DD7F-724A-9239-AB0C734F1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6D716-01FB-C544-9CBB-51E2535D9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120320-A5E6-D348-972C-239729011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CB6A1-F9E4-2F41-9CDF-4746D9E11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B81FD98-B1DD-8F4C-BCF1-B063EAAC46D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C196FC35-6D01-D642-8702-F16384F50CE8}"/>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2877ACE8-B25F-AB4C-AB99-AA434ACDE09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DAEC5913-0732-8E4C-89C1-93BD5762BFEA}"/>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120866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082E3D-A441-B046-9CDE-CB8C982FB726}"/>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D07EE8A8-3077-3F43-9F5E-014598D2EA5D}"/>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8" name="Footer Placeholder 7">
            <a:extLst>
              <a:ext uri="{FF2B5EF4-FFF2-40B4-BE49-F238E27FC236}">
                <a16:creationId xmlns:a16="http://schemas.microsoft.com/office/drawing/2014/main" id="{772E9520-E6BE-F542-96EA-EED73834C3C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6E4C1F-E856-A143-AEE0-D6DA4E2C78C7}"/>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818221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AF1B-BC6A-7E4B-88A1-E3C5405A0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D84C57-3066-4745-A3F7-52FA19B64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7CD044-57C8-124A-B00D-E6DBF1ED9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61A45-E727-4645-91DD-342023DCC79D}"/>
              </a:ext>
            </a:extLst>
          </p:cNvPr>
          <p:cNvSpPr>
            <a:spLocks noGrp="1"/>
          </p:cNvSpPr>
          <p:nvPr>
            <p:ph type="dt" sz="half" idx="10"/>
          </p:nvPr>
        </p:nvSpPr>
        <p:spPr>
          <a:xfrm>
            <a:off x="838200" y="6356350"/>
            <a:ext cx="2743200" cy="365125"/>
          </a:xfrm>
          <a:prstGeom prst="rect">
            <a:avLst/>
          </a:prstGeom>
        </p:spPr>
        <p:txBody>
          <a:bodyPr/>
          <a:lstStyle/>
          <a:p>
            <a:fld id="{626827C2-4068-B34C-8050-33A9B6CB726B}" type="datetimeFigureOut">
              <a:rPr lang="en-US" smtClean="0"/>
              <a:t>4/27/2021</a:t>
            </a:fld>
            <a:endParaRPr lang="en-US" dirty="0"/>
          </a:p>
        </p:txBody>
      </p:sp>
      <p:sp>
        <p:nvSpPr>
          <p:cNvPr id="6" name="Footer Placeholder 5">
            <a:extLst>
              <a:ext uri="{FF2B5EF4-FFF2-40B4-BE49-F238E27FC236}">
                <a16:creationId xmlns:a16="http://schemas.microsoft.com/office/drawing/2014/main" id="{C3C7EC61-92F2-A04A-B66E-CADAA417EEA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8D8233C-D0E7-FF45-A68D-6BDAE6E30284}"/>
              </a:ext>
            </a:extLst>
          </p:cNvPr>
          <p:cNvSpPr>
            <a:spLocks noGrp="1"/>
          </p:cNvSpPr>
          <p:nvPr>
            <p:ph type="sldNum" sz="quarter" idx="12"/>
          </p:nvPr>
        </p:nvSpPr>
        <p:spPr>
          <a:xfrm>
            <a:off x="8610600" y="6356350"/>
            <a:ext cx="2743200" cy="365125"/>
          </a:xfrm>
          <a:prstGeom prst="rect">
            <a:avLst/>
          </a:prstGeom>
        </p:spPr>
        <p:txBody>
          <a:bodyPr/>
          <a:lstStyle/>
          <a:p>
            <a:fld id="{2B7520F4-D252-B94D-9D32-6AA6827A79C8}" type="slidenum">
              <a:rPr lang="en-US" smtClean="0"/>
              <a:t>‹#›</a:t>
            </a:fld>
            <a:endParaRPr lang="en-US" dirty="0"/>
          </a:p>
        </p:txBody>
      </p:sp>
    </p:spTree>
    <p:extLst>
      <p:ext uri="{BB962C8B-B14F-4D97-AF65-F5344CB8AC3E}">
        <p14:creationId xmlns:p14="http://schemas.microsoft.com/office/powerpoint/2010/main" val="66589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21C3A3-8490-E04B-BC11-636B4D7E828D}"/>
              </a:ext>
            </a:extLst>
          </p:cNvPr>
          <p:cNvSpPr>
            <a:spLocks noGrp="1"/>
          </p:cNvSpPr>
          <p:nvPr>
            <p:ph type="pic" idx="1"/>
          </p:nvPr>
        </p:nvSpPr>
        <p:spPr>
          <a:xfrm>
            <a:off x="5183188" y="1763486"/>
            <a:ext cx="6172200" cy="40975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969F80-5688-1D4F-8894-632575041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89956F8C-EB0C-BF46-950A-5B890238E8C7}"/>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937574FA-A7DB-9A4B-998D-F123AC047759}"/>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98757585-581E-A648-A85E-1FC40D6CD265}"/>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7B3A1B73-FE3E-CC4C-BBB8-FCC15B51D781}"/>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2592348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2093-74C6-4949-8529-30DD847F1897}"/>
              </a:ext>
            </a:extLst>
          </p:cNvPr>
          <p:cNvSpPr>
            <a:spLocks noGrp="1"/>
          </p:cNvSpPr>
          <p:nvPr>
            <p:ph type="ctrTitle"/>
          </p:nvPr>
        </p:nvSpPr>
        <p:spPr>
          <a:xfrm>
            <a:off x="5819886" y="1947135"/>
            <a:ext cx="5518674" cy="2700169"/>
          </a:xfrm>
          <a:prstGeom prst="rect">
            <a:avLst/>
          </a:prstGeom>
        </p:spPr>
        <p:txBody>
          <a:bodyPr anchor="b"/>
          <a:lstStyle>
            <a:lvl1pPr algn="ctr">
              <a:defRPr sz="7200" b="1" i="0">
                <a:solidFill>
                  <a:schemeClr val="bg1"/>
                </a:solidFill>
                <a:latin typeface="Trefoil Sans" panose="020B0000000000000000"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8F6487D-D013-364E-B510-C5B3718C8EF8}"/>
              </a:ext>
            </a:extLst>
          </p:cNvPr>
          <p:cNvSpPr>
            <a:spLocks noGrp="1"/>
          </p:cNvSpPr>
          <p:nvPr>
            <p:ph type="dt" sz="half" idx="10"/>
          </p:nvPr>
        </p:nvSpPr>
        <p:spPr/>
        <p:txBody>
          <a:bodyPr/>
          <a:lstStyle/>
          <a:p>
            <a:fld id="{BC27E468-DFE6-8547-9E7C-A536B5F21136}" type="datetime1">
              <a:rPr lang="en-US" smtClean="0"/>
              <a:t>4/27/2021</a:t>
            </a:fld>
            <a:endParaRPr lang="en-US" dirty="0"/>
          </a:p>
        </p:txBody>
      </p:sp>
      <p:sp>
        <p:nvSpPr>
          <p:cNvPr id="5" name="Footer Placeholder 4">
            <a:extLst>
              <a:ext uri="{FF2B5EF4-FFF2-40B4-BE49-F238E27FC236}">
                <a16:creationId xmlns:a16="http://schemas.microsoft.com/office/drawing/2014/main" id="{C8EBB54B-8D76-794C-A80A-46780B59A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BA6C27-D612-4548-82B4-02D9CBFCEF6C}"/>
              </a:ext>
            </a:extLst>
          </p:cNvPr>
          <p:cNvSpPr>
            <a:spLocks noGrp="1"/>
          </p:cNvSpPr>
          <p:nvPr>
            <p:ph type="sldNum" sz="quarter" idx="12"/>
          </p:nvPr>
        </p:nvSpPr>
        <p:spPr/>
        <p:txBody>
          <a:bodyPr/>
          <a:lstStyle/>
          <a:p>
            <a:fld id="{6F43BB9C-FC3C-9A42-9D91-2BFF0DB5006C}" type="slidenum">
              <a:rPr lang="en-US" smtClean="0"/>
              <a:t>‹#›</a:t>
            </a:fld>
            <a:endParaRPr lang="en-US" dirty="0"/>
          </a:p>
        </p:txBody>
      </p:sp>
    </p:spTree>
    <p:extLst>
      <p:ext uri="{BB962C8B-B14F-4D97-AF65-F5344CB8AC3E}">
        <p14:creationId xmlns:p14="http://schemas.microsoft.com/office/powerpoint/2010/main" val="3241934781"/>
      </p:ext>
    </p:extLst>
  </p:cSld>
  <p:clrMapOvr>
    <a:masterClrMapping/>
  </p:clrMapOvr>
  <p:extLst>
    <p:ext uri="{DCECCB84-F9BA-43D5-87BE-67443E8EF086}">
      <p15:sldGuideLst xmlns:p15="http://schemas.microsoft.com/office/powerpoint/2012/main">
        <p15:guide id="1" orient="horz" pos="27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86352C-CC90-594F-AB08-74624BF2653E}"/>
              </a:ext>
            </a:extLst>
          </p:cNvPr>
          <p:cNvSpPr>
            <a:spLocks noGrp="1"/>
          </p:cNvSpPr>
          <p:nvPr>
            <p:ph type="dt" sz="half" idx="10"/>
          </p:nvPr>
        </p:nvSpPr>
        <p:spPr/>
        <p:txBody>
          <a:bodyPr/>
          <a:lstStyle/>
          <a:p>
            <a:fld id="{11B7805A-BCCF-C64B-BDAC-0904069D24DB}" type="datetime1">
              <a:rPr lang="en-US" smtClean="0"/>
              <a:t>4/27/2021</a:t>
            </a:fld>
            <a:endParaRPr lang="en-US" dirty="0"/>
          </a:p>
        </p:txBody>
      </p:sp>
      <p:sp>
        <p:nvSpPr>
          <p:cNvPr id="4" name="Footer Placeholder 3">
            <a:extLst>
              <a:ext uri="{FF2B5EF4-FFF2-40B4-BE49-F238E27FC236}">
                <a16:creationId xmlns:a16="http://schemas.microsoft.com/office/drawing/2014/main" id="{79F72276-2891-DA4A-9B41-1061CB977F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52D794-B644-7149-BBD7-F8EB17EA1CAE}"/>
              </a:ext>
            </a:extLst>
          </p:cNvPr>
          <p:cNvSpPr>
            <a:spLocks noGrp="1"/>
          </p:cNvSpPr>
          <p:nvPr>
            <p:ph type="sldNum" sz="quarter" idx="12"/>
          </p:nvPr>
        </p:nvSpPr>
        <p:spPr/>
        <p:txBody>
          <a:bodyPr/>
          <a:lstStyle/>
          <a:p>
            <a:fld id="{6F43BB9C-FC3C-9A42-9D91-2BFF0DB5006C}" type="slidenum">
              <a:rPr lang="en-US" smtClean="0"/>
              <a:t>‹#›</a:t>
            </a:fld>
            <a:endParaRPr lang="en-US" dirty="0"/>
          </a:p>
        </p:txBody>
      </p:sp>
      <p:sp>
        <p:nvSpPr>
          <p:cNvPr id="20" name="Title 1">
            <a:extLst>
              <a:ext uri="{FF2B5EF4-FFF2-40B4-BE49-F238E27FC236}">
                <a16:creationId xmlns:a16="http://schemas.microsoft.com/office/drawing/2014/main" id="{D66B02E9-43A7-9846-AE60-03BB693AE440}"/>
              </a:ext>
            </a:extLst>
          </p:cNvPr>
          <p:cNvSpPr>
            <a:spLocks noGrp="1"/>
          </p:cNvSpPr>
          <p:nvPr>
            <p:ph type="ctrTitle"/>
          </p:nvPr>
        </p:nvSpPr>
        <p:spPr>
          <a:xfrm>
            <a:off x="5819886" y="2055994"/>
            <a:ext cx="5518674" cy="1481865"/>
          </a:xfrm>
          <a:prstGeom prst="rect">
            <a:avLst/>
          </a:prstGeom>
        </p:spPr>
        <p:txBody>
          <a:bodyPr anchor="b"/>
          <a:lstStyle>
            <a:lvl1pPr algn="ctr">
              <a:defRPr sz="6000" b="1" i="0">
                <a:solidFill>
                  <a:schemeClr val="bg1"/>
                </a:solidFill>
                <a:latin typeface="Trefoil Sans" panose="020B0000000000000000" pitchFamily="34" charset="0"/>
              </a:defRPr>
            </a:lvl1pPr>
          </a:lstStyle>
          <a:p>
            <a:r>
              <a:rPr lang="en-US" dirty="0"/>
              <a:t>Click to edit</a:t>
            </a:r>
          </a:p>
        </p:txBody>
      </p:sp>
      <p:sp>
        <p:nvSpPr>
          <p:cNvPr id="21" name="Content Placeholder 2">
            <a:extLst>
              <a:ext uri="{FF2B5EF4-FFF2-40B4-BE49-F238E27FC236}">
                <a16:creationId xmlns:a16="http://schemas.microsoft.com/office/drawing/2014/main" id="{1BCA4FA3-3430-DC43-818B-B67805F49CC8}"/>
              </a:ext>
            </a:extLst>
          </p:cNvPr>
          <p:cNvSpPr>
            <a:spLocks noGrp="1"/>
          </p:cNvSpPr>
          <p:nvPr>
            <p:ph idx="1" hasCustomPrompt="1"/>
          </p:nvPr>
        </p:nvSpPr>
        <p:spPr>
          <a:xfrm>
            <a:off x="5819886" y="3429000"/>
            <a:ext cx="5533913" cy="1481866"/>
          </a:xfrm>
          <a:prstGeom prst="rect">
            <a:avLst/>
          </a:prstGeom>
        </p:spPr>
        <p:txBody>
          <a:bodyPr/>
          <a:lstStyle>
            <a:lvl1pPr marL="0" indent="0" algn="ctr">
              <a:buNone/>
              <a:defRPr sz="4400" b="0" i="0">
                <a:solidFill>
                  <a:schemeClr val="bg1"/>
                </a:solidFill>
                <a:latin typeface="Trefoil Sans" panose="020B0000000000000000" pitchFamily="34" charset="0"/>
              </a:defRPr>
            </a:lvl1pPr>
            <a:lvl2pPr marL="457200" indent="0">
              <a:buNone/>
              <a:defRPr/>
            </a:lvl2pPr>
          </a:lstStyle>
          <a:p>
            <a:pPr lvl="0"/>
            <a:r>
              <a:rPr lang="en-US" dirty="0"/>
              <a:t>Click to edit subhead</a:t>
            </a:r>
          </a:p>
        </p:txBody>
      </p:sp>
    </p:spTree>
    <p:extLst>
      <p:ext uri="{BB962C8B-B14F-4D97-AF65-F5344CB8AC3E}">
        <p14:creationId xmlns:p14="http://schemas.microsoft.com/office/powerpoint/2010/main" val="221867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78225-C4F4-504B-8526-B615EAA6B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57CE616B-D90A-034A-987C-3DA3D14FFD71}"/>
              </a:ext>
            </a:extLst>
          </p:cNvPr>
          <p:cNvSpPr>
            <a:spLocks noGrp="1"/>
          </p:cNvSpPr>
          <p:nvPr>
            <p:ph type="title" hasCustomPrompt="1"/>
          </p:nvPr>
        </p:nvSpPr>
        <p:spPr/>
        <p:txBody>
          <a:bodyPr/>
          <a:lstStyle/>
          <a:p>
            <a:r>
              <a:rPr lang="en-US" dirty="0"/>
              <a:t>CLICK TO EDIT MASTER TITLE STYLE</a:t>
            </a:r>
          </a:p>
        </p:txBody>
      </p:sp>
      <p:sp>
        <p:nvSpPr>
          <p:cNvPr id="8" name="Date Placeholder 7">
            <a:extLst>
              <a:ext uri="{FF2B5EF4-FFF2-40B4-BE49-F238E27FC236}">
                <a16:creationId xmlns:a16="http://schemas.microsoft.com/office/drawing/2014/main" id="{CA1EAD3B-EEA8-E24B-B146-0D1D8255C447}"/>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9" name="Footer Placeholder 8">
            <a:extLst>
              <a:ext uri="{FF2B5EF4-FFF2-40B4-BE49-F238E27FC236}">
                <a16:creationId xmlns:a16="http://schemas.microsoft.com/office/drawing/2014/main" id="{04962E93-E0E6-4B4B-B4ED-A82AE54C5E69}"/>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9141502A-EFD6-4743-B9E2-7DC00459FD7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154805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2C8EF6-B9F8-6F4B-A7FA-7DE33AE7DD63}"/>
              </a:ext>
            </a:extLst>
          </p:cNvPr>
          <p:cNvSpPr>
            <a:spLocks noGrp="1"/>
          </p:cNvSpPr>
          <p:nvPr>
            <p:ph type="subTitle" idx="1"/>
          </p:nvPr>
        </p:nvSpPr>
        <p:spPr>
          <a:xfrm>
            <a:off x="1524000" y="1338943"/>
            <a:ext cx="9144000" cy="3918857"/>
          </a:xfrm>
        </p:spPr>
        <p:txBody>
          <a:bodyPr/>
          <a:lstStyle>
            <a:lvl1pPr marL="0" indent="0" algn="l">
              <a:buNone/>
              <a:defRPr sz="2400" b="0" i="0">
                <a:latin typeface="Trefoil Sans"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C5847E-634A-5F43-9298-10E0CBD0958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5071F4FF-1F65-9C4A-8C6C-91A94CE47703}"/>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C6867E1-4E44-A843-AF88-F0E03D955D6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5" name="Title 14">
            <a:extLst>
              <a:ext uri="{FF2B5EF4-FFF2-40B4-BE49-F238E27FC236}">
                <a16:creationId xmlns:a16="http://schemas.microsoft.com/office/drawing/2014/main" id="{B599891B-1141-B345-A47A-D7EB94BE5FD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63725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416E85-2B3C-904B-AC0C-48B50BCB5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itle 7">
            <a:extLst>
              <a:ext uri="{FF2B5EF4-FFF2-40B4-BE49-F238E27FC236}">
                <a16:creationId xmlns:a16="http://schemas.microsoft.com/office/drawing/2014/main" id="{429EF0BC-6670-254B-99EB-00D2270E1494}"/>
              </a:ext>
            </a:extLst>
          </p:cNvPr>
          <p:cNvSpPr>
            <a:spLocks noGrp="1"/>
          </p:cNvSpPr>
          <p:nvPr>
            <p:ph type="title" hasCustomPrompt="1"/>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BC2AAA6F-718A-A644-9DC4-DA3EBDFF1D7A}"/>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0" name="Footer Placeholder 9">
            <a:extLst>
              <a:ext uri="{FF2B5EF4-FFF2-40B4-BE49-F238E27FC236}">
                <a16:creationId xmlns:a16="http://schemas.microsoft.com/office/drawing/2014/main" id="{6A602856-FA75-6E4F-A316-6812275F4C4F}"/>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7B5299F-4ED8-0D4A-99C6-561C7AA71B62}"/>
              </a:ext>
            </a:extLst>
          </p:cNvPr>
          <p:cNvSpPr>
            <a:spLocks noGrp="1"/>
          </p:cNvSpPr>
          <p:nvPr>
            <p:ph type="sldNum" sz="quarter" idx="12"/>
          </p:nvPr>
        </p:nvSpPr>
        <p:spPr/>
        <p:txBody>
          <a:body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164105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2C8EF6-B9F8-6F4B-A7FA-7DE33AE7DD63}"/>
              </a:ext>
            </a:extLst>
          </p:cNvPr>
          <p:cNvSpPr>
            <a:spLocks noGrp="1"/>
          </p:cNvSpPr>
          <p:nvPr>
            <p:ph type="subTitle" idx="1"/>
          </p:nvPr>
        </p:nvSpPr>
        <p:spPr>
          <a:xfrm>
            <a:off x="1524000" y="1338943"/>
            <a:ext cx="9144000" cy="3918857"/>
          </a:xfrm>
        </p:spPr>
        <p:txBody>
          <a:bodyPr/>
          <a:lstStyle>
            <a:lvl1pPr marL="0" indent="0" algn="l">
              <a:buNone/>
              <a:defRPr sz="2400" b="0" i="0">
                <a:latin typeface="Trefoil Sans"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C5847E-634A-5F43-9298-10E0CBD0958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5071F4FF-1F65-9C4A-8C6C-91A94CE47703}"/>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C6867E1-4E44-A843-AF88-F0E03D955D6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5" name="Title 14">
            <a:extLst>
              <a:ext uri="{FF2B5EF4-FFF2-40B4-BE49-F238E27FC236}">
                <a16:creationId xmlns:a16="http://schemas.microsoft.com/office/drawing/2014/main" id="{B599891B-1141-B345-A47A-D7EB94BE5FD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3577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2C8EF6-B9F8-6F4B-A7FA-7DE33AE7DD63}"/>
              </a:ext>
            </a:extLst>
          </p:cNvPr>
          <p:cNvSpPr>
            <a:spLocks noGrp="1"/>
          </p:cNvSpPr>
          <p:nvPr>
            <p:ph type="subTitle" idx="1"/>
          </p:nvPr>
        </p:nvSpPr>
        <p:spPr>
          <a:xfrm>
            <a:off x="1524000" y="1338943"/>
            <a:ext cx="9144000" cy="3918857"/>
          </a:xfrm>
        </p:spPr>
        <p:txBody>
          <a:bodyPr/>
          <a:lstStyle>
            <a:lvl1pPr marL="0" indent="0" algn="l">
              <a:buNone/>
              <a:defRPr sz="2400" b="0" i="0">
                <a:latin typeface="Trefoil Sans"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C5847E-634A-5F43-9298-10E0CBD0958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5071F4FF-1F65-9C4A-8C6C-91A94CE47703}"/>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C6867E1-4E44-A843-AF88-F0E03D955D6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5" name="Title 14">
            <a:extLst>
              <a:ext uri="{FF2B5EF4-FFF2-40B4-BE49-F238E27FC236}">
                <a16:creationId xmlns:a16="http://schemas.microsoft.com/office/drawing/2014/main" id="{B599891B-1141-B345-A47A-D7EB94BE5FD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3105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2C8EF6-B9F8-6F4B-A7FA-7DE33AE7DD63}"/>
              </a:ext>
            </a:extLst>
          </p:cNvPr>
          <p:cNvSpPr>
            <a:spLocks noGrp="1"/>
          </p:cNvSpPr>
          <p:nvPr>
            <p:ph type="subTitle" idx="1"/>
          </p:nvPr>
        </p:nvSpPr>
        <p:spPr>
          <a:xfrm>
            <a:off x="1524000" y="1338943"/>
            <a:ext cx="9144000" cy="3918857"/>
          </a:xfrm>
        </p:spPr>
        <p:txBody>
          <a:bodyPr/>
          <a:lstStyle>
            <a:lvl1pPr marL="0" indent="0" algn="l">
              <a:buNone/>
              <a:defRPr sz="2400" b="0" i="0">
                <a:latin typeface="Trefoil Sans"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81C5847E-634A-5F43-9298-10E0CBD09581}"/>
              </a:ext>
            </a:extLst>
          </p:cNvPr>
          <p:cNvSpPr>
            <a:spLocks noGrp="1"/>
          </p:cNvSpPr>
          <p:nvPr>
            <p:ph type="dt" sz="half" idx="10"/>
          </p:nvPr>
        </p:nvSpPr>
        <p:spPr/>
        <p:txBody>
          <a:bodyPr/>
          <a:lstStyle/>
          <a:p>
            <a:fld id="{22E7EFF1-E32E-014B-87B0-F1CAD35A2AC3}" type="datetime1">
              <a:rPr lang="en-US" smtClean="0"/>
              <a:t>4/27/2021</a:t>
            </a:fld>
            <a:endParaRPr lang="en-US" dirty="0"/>
          </a:p>
        </p:txBody>
      </p:sp>
      <p:sp>
        <p:nvSpPr>
          <p:cNvPr id="12" name="Footer Placeholder 11">
            <a:extLst>
              <a:ext uri="{FF2B5EF4-FFF2-40B4-BE49-F238E27FC236}">
                <a16:creationId xmlns:a16="http://schemas.microsoft.com/office/drawing/2014/main" id="{5071F4FF-1F65-9C4A-8C6C-91A94CE47703}"/>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C6867E1-4E44-A843-AF88-F0E03D955D6B}"/>
              </a:ext>
            </a:extLst>
          </p:cNvPr>
          <p:cNvSpPr>
            <a:spLocks noGrp="1"/>
          </p:cNvSpPr>
          <p:nvPr>
            <p:ph type="sldNum" sz="quarter" idx="12"/>
          </p:nvPr>
        </p:nvSpPr>
        <p:spPr/>
        <p:txBody>
          <a:bodyPr/>
          <a:lstStyle/>
          <a:p>
            <a:fld id="{6F43BB9C-FC3C-9A42-9D91-2BFF0DB5006C}" type="slidenum">
              <a:rPr lang="en-US" smtClean="0"/>
              <a:pPr/>
              <a:t>‹#›</a:t>
            </a:fld>
            <a:endParaRPr lang="en-US" dirty="0"/>
          </a:p>
        </p:txBody>
      </p:sp>
      <p:sp>
        <p:nvSpPr>
          <p:cNvPr id="15" name="Title 14">
            <a:extLst>
              <a:ext uri="{FF2B5EF4-FFF2-40B4-BE49-F238E27FC236}">
                <a16:creationId xmlns:a16="http://schemas.microsoft.com/office/drawing/2014/main" id="{B599891B-1141-B345-A47A-D7EB94BE5FD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4025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D59CDF-441C-E345-ACD6-40A017DF2EB4}"/>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DE9196A5-EBF4-4FC7-87A5-D7A8172C8159}"/>
              </a:ext>
            </a:extLst>
          </p:cNvPr>
          <p:cNvSpPr/>
          <p:nvPr userDrawn="1"/>
        </p:nvSpPr>
        <p:spPr>
          <a:xfrm>
            <a:off x="0" y="3429000"/>
            <a:ext cx="2507756" cy="732341"/>
          </a:xfrm>
          <a:prstGeom prst="rect">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E4BED56-C31B-8A47-BD8E-637EDA78AFF6}"/>
              </a:ext>
            </a:extLst>
          </p:cNvPr>
          <p:cNvSpPr>
            <a:spLocks noGrp="1"/>
          </p:cNvSpPr>
          <p:nvPr>
            <p:ph type="dt" sz="half" idx="2"/>
          </p:nvPr>
        </p:nvSpPr>
        <p:spPr>
          <a:xfrm>
            <a:off x="365760" y="6356350"/>
            <a:ext cx="2743200" cy="365125"/>
          </a:xfrm>
          <a:prstGeom prst="rect">
            <a:avLst/>
          </a:prstGeom>
        </p:spPr>
        <p:txBody>
          <a:bodyPr vert="horz" lIns="91440" tIns="45720" rIns="91440" bIns="45720" rtlCol="0" anchor="ctr"/>
          <a:lstStyle>
            <a:lvl1pPr algn="l">
              <a:defRPr sz="1200" baseline="0">
                <a:solidFill>
                  <a:schemeClr val="bg1">
                    <a:lumMod val="50000"/>
                  </a:schemeClr>
                </a:solidFill>
                <a:latin typeface="Trefoil Sans" panose="020B0000000000000000" pitchFamily="34" charset="0"/>
              </a:defRPr>
            </a:lvl1pPr>
          </a:lstStyle>
          <a:p>
            <a:fld id="{3294D4BA-6434-9445-A8CF-829E3DE5718C}" type="datetime1">
              <a:rPr lang="en-US" smtClean="0"/>
              <a:t>4/27/2021</a:t>
            </a:fld>
            <a:endParaRPr lang="en-US" dirty="0"/>
          </a:p>
        </p:txBody>
      </p:sp>
      <p:sp>
        <p:nvSpPr>
          <p:cNvPr id="5" name="Footer Placeholder 4">
            <a:extLst>
              <a:ext uri="{FF2B5EF4-FFF2-40B4-BE49-F238E27FC236}">
                <a16:creationId xmlns:a16="http://schemas.microsoft.com/office/drawing/2014/main" id="{CD27FD76-A4E6-944D-8B92-B79F5DACE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bg1"/>
                </a:solidFill>
                <a:latin typeface="Trefoil Sans" panose="020B0000000000000000" pitchFamily="34" charset="0"/>
              </a:defRPr>
            </a:lvl1pPr>
          </a:lstStyle>
          <a:p>
            <a:endParaRPr lang="en-US" dirty="0"/>
          </a:p>
        </p:txBody>
      </p:sp>
      <p:sp>
        <p:nvSpPr>
          <p:cNvPr id="6" name="Slide Number Placeholder 5">
            <a:extLst>
              <a:ext uri="{FF2B5EF4-FFF2-40B4-BE49-F238E27FC236}">
                <a16:creationId xmlns:a16="http://schemas.microsoft.com/office/drawing/2014/main" id="{D453B592-3806-F24F-A00A-72AE86EEF8F3}"/>
              </a:ext>
            </a:extLst>
          </p:cNvPr>
          <p:cNvSpPr>
            <a:spLocks noGrp="1"/>
          </p:cNvSpPr>
          <p:nvPr>
            <p:ph type="sldNum" sz="quarter" idx="4"/>
          </p:nvPr>
        </p:nvSpPr>
        <p:spPr>
          <a:xfrm>
            <a:off x="9061704" y="6356350"/>
            <a:ext cx="2743200" cy="365125"/>
          </a:xfrm>
          <a:prstGeom prst="rect">
            <a:avLst/>
          </a:prstGeom>
        </p:spPr>
        <p:txBody>
          <a:bodyPr vert="horz" lIns="91440" tIns="45720" rIns="91440" bIns="45720" rtlCol="0" anchor="ctr"/>
          <a:lstStyle>
            <a:lvl1pPr algn="r">
              <a:defRPr sz="1200" baseline="0">
                <a:solidFill>
                  <a:schemeClr val="bg1"/>
                </a:solidFill>
                <a:latin typeface="Trefoil Sans" panose="020B0000000000000000" pitchFamily="34" charset="0"/>
              </a:defRPr>
            </a:lvl1pPr>
          </a:lstStyle>
          <a:p>
            <a:fld id="{6F43BB9C-FC3C-9A42-9D91-2BFF0DB5006C}" type="slidenum">
              <a:rPr lang="en-US" smtClean="0"/>
              <a:pPr/>
              <a:t>‹#›</a:t>
            </a:fld>
            <a:endParaRPr lang="en-US" dirty="0"/>
          </a:p>
        </p:txBody>
      </p:sp>
      <p:sp>
        <p:nvSpPr>
          <p:cNvPr id="2" name="TextBox 1">
            <a:extLst>
              <a:ext uri="{FF2B5EF4-FFF2-40B4-BE49-F238E27FC236}">
                <a16:creationId xmlns:a16="http://schemas.microsoft.com/office/drawing/2014/main" id="{9466A48D-CE2F-4FF7-8AFE-48AA2A4027FF}"/>
              </a:ext>
            </a:extLst>
          </p:cNvPr>
          <p:cNvSpPr txBox="1"/>
          <p:nvPr userDrawn="1"/>
        </p:nvSpPr>
        <p:spPr>
          <a:xfrm>
            <a:off x="70086" y="2019110"/>
            <a:ext cx="2923890" cy="1446550"/>
          </a:xfrm>
          <a:prstGeom prst="rect">
            <a:avLst/>
          </a:prstGeom>
          <a:noFill/>
        </p:spPr>
        <p:txBody>
          <a:bodyPr wrap="square" rtlCol="0">
            <a:spAutoFit/>
          </a:bodyPr>
          <a:lstStyle/>
          <a:p>
            <a:r>
              <a:rPr lang="en-US" sz="4400" dirty="0">
                <a:solidFill>
                  <a:srgbClr val="00AE58"/>
                </a:solidFill>
                <a:latin typeface="Trefoil Sans" panose="020B0000000000000000"/>
                <a:cs typeface="Arial" panose="020B0604020202020204" pitchFamily="34" charset="0"/>
              </a:rPr>
              <a:t>Annual </a:t>
            </a:r>
            <a:r>
              <a:rPr lang="en-US" sz="4400" b="1" dirty="0">
                <a:solidFill>
                  <a:srgbClr val="00AE58"/>
                </a:solidFill>
                <a:latin typeface="Trefoil Sans" panose="020B0000000000000000"/>
                <a:cs typeface="Arial" panose="020B0604020202020204" pitchFamily="34" charset="0"/>
              </a:rPr>
              <a:t>Meeting</a:t>
            </a:r>
          </a:p>
        </p:txBody>
      </p:sp>
      <p:sp>
        <p:nvSpPr>
          <p:cNvPr id="7" name="TextBox 6">
            <a:extLst>
              <a:ext uri="{FF2B5EF4-FFF2-40B4-BE49-F238E27FC236}">
                <a16:creationId xmlns:a16="http://schemas.microsoft.com/office/drawing/2014/main" id="{1551AAF4-416A-499A-B0DA-891B65B2D165}"/>
              </a:ext>
            </a:extLst>
          </p:cNvPr>
          <p:cNvSpPr txBox="1"/>
          <p:nvPr userDrawn="1"/>
        </p:nvSpPr>
        <p:spPr>
          <a:xfrm>
            <a:off x="70085" y="3523564"/>
            <a:ext cx="2328161" cy="584775"/>
          </a:xfrm>
          <a:prstGeom prst="rect">
            <a:avLst/>
          </a:prstGeom>
          <a:noFill/>
        </p:spPr>
        <p:txBody>
          <a:bodyPr wrap="square" rtlCol="0">
            <a:spAutoFit/>
          </a:bodyPr>
          <a:lstStyle/>
          <a:p>
            <a:r>
              <a:rPr lang="en-US" sz="3200" b="1" dirty="0">
                <a:solidFill>
                  <a:schemeClr val="bg1"/>
                </a:solidFill>
                <a:latin typeface="Trefoil Sans" panose="020B0000000000000000"/>
                <a:cs typeface="Arial" panose="020B0604020202020204" pitchFamily="34" charset="0"/>
              </a:rPr>
              <a:t>04.10.2021</a:t>
            </a:r>
          </a:p>
        </p:txBody>
      </p:sp>
    </p:spTree>
    <p:extLst>
      <p:ext uri="{BB962C8B-B14F-4D97-AF65-F5344CB8AC3E}">
        <p14:creationId xmlns:p14="http://schemas.microsoft.com/office/powerpoint/2010/main" val="375782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21" r:id="rId7"/>
    <p:sldLayoutId id="2147483722" r:id="rId8"/>
    <p:sldLayoutId id="2147483723" r:id="rId9"/>
    <p:sldLayoutId id="2147483724" r:id="rId10"/>
    <p:sldLayoutId id="214748364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8B807F-84DD-464E-BF1F-6E5AE3439A4D}"/>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7BD6D306-2661-5647-927E-E1411401D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7D800AA6-7C93-4141-8F7F-9AB548338B28}"/>
              </a:ext>
            </a:extLst>
          </p:cNvPr>
          <p:cNvSpPr>
            <a:spLocks noGrp="1"/>
          </p:cNvSpPr>
          <p:nvPr>
            <p:ph type="dt" sz="half" idx="2"/>
          </p:nvPr>
        </p:nvSpPr>
        <p:spPr>
          <a:xfrm>
            <a:off x="365760" y="6356350"/>
            <a:ext cx="2743200" cy="365125"/>
          </a:xfrm>
          <a:prstGeom prst="rect">
            <a:avLst/>
          </a:prstGeom>
        </p:spPr>
        <p:txBody>
          <a:bodyPr vert="horz" lIns="91440" tIns="45720" rIns="91440" bIns="45720" rtlCol="0" anchor="ctr"/>
          <a:lstStyle>
            <a:lvl1pPr algn="l">
              <a:defRPr sz="1200" baseline="0">
                <a:solidFill>
                  <a:schemeClr val="bg1">
                    <a:lumMod val="50000"/>
                  </a:schemeClr>
                </a:solidFill>
                <a:latin typeface="Trefoil Sans" panose="020B0000000000000000" pitchFamily="34" charset="0"/>
              </a:defRPr>
            </a:lvl1pPr>
          </a:lstStyle>
          <a:p>
            <a:fld id="{22E7EFF1-E32E-014B-87B0-F1CAD35A2AC3}" type="datetime1">
              <a:rPr lang="en-US" smtClean="0"/>
              <a:t>4/27/2021</a:t>
            </a:fld>
            <a:endParaRPr lang="en-US" dirty="0"/>
          </a:p>
        </p:txBody>
      </p:sp>
      <p:sp>
        <p:nvSpPr>
          <p:cNvPr id="10" name="Footer Placeholder 4">
            <a:extLst>
              <a:ext uri="{FF2B5EF4-FFF2-40B4-BE49-F238E27FC236}">
                <a16:creationId xmlns:a16="http://schemas.microsoft.com/office/drawing/2014/main" id="{E3AAAF13-ACBB-3B42-BC60-5AE9C460C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bg1">
                    <a:lumMod val="50000"/>
                  </a:schemeClr>
                </a:solidFill>
                <a:latin typeface="Trefoil Sans" panose="020B0000000000000000" pitchFamily="34" charset="0"/>
              </a:defRPr>
            </a:lvl1pPr>
          </a:lstStyle>
          <a:p>
            <a:endParaRPr lang="en-US" dirty="0"/>
          </a:p>
        </p:txBody>
      </p:sp>
      <p:sp>
        <p:nvSpPr>
          <p:cNvPr id="11" name="Slide Number Placeholder 5">
            <a:extLst>
              <a:ext uri="{FF2B5EF4-FFF2-40B4-BE49-F238E27FC236}">
                <a16:creationId xmlns:a16="http://schemas.microsoft.com/office/drawing/2014/main" id="{A7B5D8CA-D6E4-0A4A-A5DB-BF4DF6AFFA5C}"/>
              </a:ext>
            </a:extLst>
          </p:cNvPr>
          <p:cNvSpPr>
            <a:spLocks noGrp="1"/>
          </p:cNvSpPr>
          <p:nvPr>
            <p:ph type="sldNum" sz="quarter" idx="4"/>
          </p:nvPr>
        </p:nvSpPr>
        <p:spPr>
          <a:xfrm>
            <a:off x="9061704" y="6356350"/>
            <a:ext cx="2743200" cy="365125"/>
          </a:xfrm>
          <a:prstGeom prst="rect">
            <a:avLst/>
          </a:prstGeom>
        </p:spPr>
        <p:txBody>
          <a:bodyPr vert="horz" lIns="91440" tIns="45720" rIns="91440" bIns="45720" rtlCol="0" anchor="ctr"/>
          <a:lstStyle>
            <a:lvl1pPr algn="r">
              <a:defRPr sz="1200" baseline="0">
                <a:solidFill>
                  <a:schemeClr val="bg1">
                    <a:lumMod val="50000"/>
                  </a:schemeClr>
                </a:solidFill>
                <a:latin typeface="Trefoil Sans" panose="020B0000000000000000" pitchFamily="34" charset="0"/>
              </a:defRPr>
            </a:lvl1pPr>
          </a:lstStyle>
          <a:p>
            <a:fld id="{6F43BB9C-FC3C-9A42-9D91-2BFF0DB5006C}" type="slidenum">
              <a:rPr lang="en-US" smtClean="0"/>
              <a:pPr/>
              <a:t>‹#›</a:t>
            </a:fld>
            <a:endParaRPr lang="en-US" dirty="0"/>
          </a:p>
        </p:txBody>
      </p:sp>
      <p:sp>
        <p:nvSpPr>
          <p:cNvPr id="5" name="Title Placeholder 4">
            <a:extLst>
              <a:ext uri="{FF2B5EF4-FFF2-40B4-BE49-F238E27FC236}">
                <a16:creationId xmlns:a16="http://schemas.microsoft.com/office/drawing/2014/main" id="{B2013817-50DF-6C45-823F-FCCB9E937E77}"/>
              </a:ext>
            </a:extLst>
          </p:cNvPr>
          <p:cNvSpPr>
            <a:spLocks noGrp="1"/>
          </p:cNvSpPr>
          <p:nvPr>
            <p:ph type="title"/>
          </p:nvPr>
        </p:nvSpPr>
        <p:spPr>
          <a:xfrm>
            <a:off x="838200" y="354240"/>
            <a:ext cx="10515600" cy="658132"/>
          </a:xfrm>
          <a:prstGeom prst="rect">
            <a:avLst/>
          </a:prstGeom>
        </p:spPr>
        <p:txBody>
          <a:bodyPr vert="horz" lIns="91440" tIns="45720" rIns="91440" bIns="45720" rtlCol="0" anchor="ctr">
            <a:normAutofit/>
          </a:bodyPr>
          <a:lstStyle/>
          <a:p>
            <a:r>
              <a:rPr lang="en-US" dirty="0"/>
              <a:t>CLICK TO EDIT MASTER TITLE STYLE</a:t>
            </a:r>
          </a:p>
        </p:txBody>
      </p:sp>
      <p:sp>
        <p:nvSpPr>
          <p:cNvPr id="2" name="Rectangle 1">
            <a:extLst>
              <a:ext uri="{FF2B5EF4-FFF2-40B4-BE49-F238E27FC236}">
                <a16:creationId xmlns:a16="http://schemas.microsoft.com/office/drawing/2014/main" id="{7D65D8D2-74B7-4CA4-8934-4C020F9989BA}"/>
              </a:ext>
            </a:extLst>
          </p:cNvPr>
          <p:cNvSpPr/>
          <p:nvPr userDrawn="1"/>
        </p:nvSpPr>
        <p:spPr>
          <a:xfrm>
            <a:off x="104034" y="4270850"/>
            <a:ext cx="261726" cy="153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04892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sldNum="0" hdr="0" ftr="0" dt="0"/>
  <p:txStyles>
    <p:titleStyle>
      <a:lvl1pPr algn="l" defTabSz="914400" rtl="0" eaLnBrk="1" latinLnBrk="0" hangingPunct="1">
        <a:lnSpc>
          <a:spcPct val="90000"/>
        </a:lnSpc>
        <a:spcBef>
          <a:spcPct val="0"/>
        </a:spcBef>
        <a:buNone/>
        <a:defRPr sz="2800" b="0" i="0" kern="1200" baseline="0">
          <a:solidFill>
            <a:schemeClr val="bg1"/>
          </a:solidFill>
          <a:latin typeface="Trefoil Sans Light" panose="020B00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refoil Sans"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refoil Sans"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refoil Sans"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refoil Sans"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refoil Sans"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C46B9E-5A5B-E446-A095-A37C6566EC8E}"/>
              </a:ext>
            </a:extLst>
          </p:cNvPr>
          <p:cNvPicPr>
            <a:picLocks noChangeAspect="1"/>
          </p:cNvPicPr>
          <p:nvPr userDrawn="1"/>
        </p:nvPicPr>
        <p:blipFill>
          <a:blip r:embed="rId10"/>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58690D-119E-E949-93BF-6CDF52327672}"/>
              </a:ext>
            </a:extLst>
          </p:cNvPr>
          <p:cNvSpPr>
            <a:spLocks noGrp="1"/>
          </p:cNvSpPr>
          <p:nvPr>
            <p:ph type="title"/>
          </p:nvPr>
        </p:nvSpPr>
        <p:spPr>
          <a:xfrm>
            <a:off x="838200" y="365125"/>
            <a:ext cx="10515600" cy="625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E61463-E71F-5747-8F47-8030DA7D9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11D3B767-5402-1445-A398-FBCC37947487}"/>
              </a:ext>
            </a:extLst>
          </p:cNvPr>
          <p:cNvSpPr>
            <a:spLocks noGrp="1"/>
          </p:cNvSpPr>
          <p:nvPr>
            <p:ph type="dt" sz="half" idx="2"/>
          </p:nvPr>
        </p:nvSpPr>
        <p:spPr>
          <a:xfrm>
            <a:off x="365760" y="6356350"/>
            <a:ext cx="2743200" cy="365125"/>
          </a:xfrm>
          <a:prstGeom prst="rect">
            <a:avLst/>
          </a:prstGeom>
        </p:spPr>
        <p:txBody>
          <a:bodyPr vert="horz" lIns="91440" tIns="45720" rIns="91440" bIns="45720" rtlCol="0" anchor="ctr"/>
          <a:lstStyle>
            <a:lvl1pPr algn="l">
              <a:defRPr sz="1200" baseline="0">
                <a:solidFill>
                  <a:schemeClr val="bg1">
                    <a:lumMod val="50000"/>
                  </a:schemeClr>
                </a:solidFill>
                <a:latin typeface="Trefoil Sans" panose="020B0000000000000000" pitchFamily="34" charset="0"/>
              </a:defRPr>
            </a:lvl1pPr>
          </a:lstStyle>
          <a:p>
            <a:fld id="{22E7EFF1-E32E-014B-87B0-F1CAD35A2AC3}" type="datetime1">
              <a:rPr lang="en-US" smtClean="0"/>
              <a:t>4/27/2021</a:t>
            </a:fld>
            <a:endParaRPr lang="en-US" dirty="0"/>
          </a:p>
        </p:txBody>
      </p:sp>
      <p:sp>
        <p:nvSpPr>
          <p:cNvPr id="12" name="Footer Placeholder 4">
            <a:extLst>
              <a:ext uri="{FF2B5EF4-FFF2-40B4-BE49-F238E27FC236}">
                <a16:creationId xmlns:a16="http://schemas.microsoft.com/office/drawing/2014/main" id="{4B117766-FACC-D946-9C57-67926F4C1B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bg1">
                    <a:lumMod val="50000"/>
                  </a:schemeClr>
                </a:solidFill>
                <a:latin typeface="Trefoil Sans" panose="020B0000000000000000" pitchFamily="34" charset="0"/>
              </a:defRPr>
            </a:lvl1pPr>
          </a:lstStyle>
          <a:p>
            <a:endParaRPr lang="en-US" dirty="0"/>
          </a:p>
        </p:txBody>
      </p:sp>
      <p:sp>
        <p:nvSpPr>
          <p:cNvPr id="13" name="Slide Number Placeholder 5">
            <a:extLst>
              <a:ext uri="{FF2B5EF4-FFF2-40B4-BE49-F238E27FC236}">
                <a16:creationId xmlns:a16="http://schemas.microsoft.com/office/drawing/2014/main" id="{80C91C42-FB27-854C-ADC8-F9EBC7EA9C07}"/>
              </a:ext>
            </a:extLst>
          </p:cNvPr>
          <p:cNvSpPr>
            <a:spLocks noGrp="1"/>
          </p:cNvSpPr>
          <p:nvPr>
            <p:ph type="sldNum" sz="quarter" idx="4"/>
          </p:nvPr>
        </p:nvSpPr>
        <p:spPr>
          <a:xfrm>
            <a:off x="9061704" y="6356350"/>
            <a:ext cx="2743200" cy="365125"/>
          </a:xfrm>
          <a:prstGeom prst="rect">
            <a:avLst/>
          </a:prstGeom>
        </p:spPr>
        <p:txBody>
          <a:bodyPr vert="horz" lIns="91440" tIns="45720" rIns="91440" bIns="45720" rtlCol="0" anchor="ctr"/>
          <a:lstStyle>
            <a:lvl1pPr algn="r">
              <a:defRPr sz="1200" baseline="0">
                <a:solidFill>
                  <a:schemeClr val="bg1">
                    <a:lumMod val="50000"/>
                  </a:schemeClr>
                </a:solidFill>
                <a:latin typeface="Trefoil Sans" panose="020B0000000000000000" pitchFamily="34" charset="0"/>
              </a:defRPr>
            </a:lvl1pPr>
          </a:lstStyle>
          <a:p>
            <a:fld id="{6F43BB9C-FC3C-9A42-9D91-2BFF0DB5006C}" type="slidenum">
              <a:rPr lang="en-US" smtClean="0"/>
              <a:pPr/>
              <a:t>‹#›</a:t>
            </a:fld>
            <a:endParaRPr lang="en-US" dirty="0"/>
          </a:p>
        </p:txBody>
      </p:sp>
      <p:sp>
        <p:nvSpPr>
          <p:cNvPr id="4" name="Rectangle 3">
            <a:extLst>
              <a:ext uri="{FF2B5EF4-FFF2-40B4-BE49-F238E27FC236}">
                <a16:creationId xmlns:a16="http://schemas.microsoft.com/office/drawing/2014/main" id="{22255F36-19BF-464F-B330-E9AFBD265835}"/>
              </a:ext>
            </a:extLst>
          </p:cNvPr>
          <p:cNvSpPr/>
          <p:nvPr userDrawn="1"/>
        </p:nvSpPr>
        <p:spPr>
          <a:xfrm>
            <a:off x="11728412" y="3734256"/>
            <a:ext cx="463588" cy="3123744"/>
          </a:xfrm>
          <a:prstGeom prst="rect">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76609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xStyles>
    <p:titleStyle>
      <a:lvl1pPr algn="l" defTabSz="914400" rtl="0" eaLnBrk="1" latinLnBrk="0" hangingPunct="1">
        <a:lnSpc>
          <a:spcPct val="90000"/>
        </a:lnSpc>
        <a:spcBef>
          <a:spcPct val="0"/>
        </a:spcBef>
        <a:buNone/>
        <a:defRPr sz="2800" b="0" i="0" kern="1200">
          <a:solidFill>
            <a:schemeClr val="tx1"/>
          </a:solidFill>
          <a:latin typeface="Trefoil Sans Light" panose="020B00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foil Sans"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foil Sans"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foil Sans"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foil Sans"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foil Sans"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4AF5E3-3DA5-B94A-9B1D-6CD9E2C20AC6}"/>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3BA9FCC-EF0D-824A-82BC-C4D87B508038}"/>
              </a:ext>
            </a:extLst>
          </p:cNvPr>
          <p:cNvSpPr>
            <a:spLocks noGrp="1"/>
          </p:cNvSpPr>
          <p:nvPr>
            <p:ph type="title"/>
          </p:nvPr>
        </p:nvSpPr>
        <p:spPr>
          <a:xfrm>
            <a:off x="555172" y="1023258"/>
            <a:ext cx="10515600" cy="4789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C3BAB8-15DB-7E4E-8AF2-37DEE5228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DD403BE1-51DE-FF4C-B5A7-30BD2DBC41A1}"/>
              </a:ext>
            </a:extLst>
          </p:cNvPr>
          <p:cNvSpPr>
            <a:spLocks noGrp="1"/>
          </p:cNvSpPr>
          <p:nvPr>
            <p:ph type="dt" sz="half" idx="2"/>
          </p:nvPr>
        </p:nvSpPr>
        <p:spPr>
          <a:xfrm>
            <a:off x="365760" y="6356350"/>
            <a:ext cx="2743200" cy="365125"/>
          </a:xfrm>
          <a:prstGeom prst="rect">
            <a:avLst/>
          </a:prstGeom>
        </p:spPr>
        <p:txBody>
          <a:bodyPr vert="horz" lIns="91440" tIns="45720" rIns="91440" bIns="45720" rtlCol="0" anchor="ctr"/>
          <a:lstStyle>
            <a:lvl1pPr algn="l">
              <a:defRPr sz="1200" baseline="0">
                <a:solidFill>
                  <a:schemeClr val="bg1">
                    <a:lumMod val="50000"/>
                  </a:schemeClr>
                </a:solidFill>
                <a:latin typeface="Trefoil Sans" panose="020B0000000000000000" pitchFamily="34" charset="0"/>
              </a:defRPr>
            </a:lvl1pPr>
          </a:lstStyle>
          <a:p>
            <a:fld id="{22E7EFF1-E32E-014B-87B0-F1CAD35A2AC3}" type="datetime1">
              <a:rPr lang="en-US" smtClean="0"/>
              <a:t>4/27/2021</a:t>
            </a:fld>
            <a:endParaRPr lang="en-US" dirty="0"/>
          </a:p>
        </p:txBody>
      </p:sp>
      <p:sp>
        <p:nvSpPr>
          <p:cNvPr id="10" name="Footer Placeholder 4">
            <a:extLst>
              <a:ext uri="{FF2B5EF4-FFF2-40B4-BE49-F238E27FC236}">
                <a16:creationId xmlns:a16="http://schemas.microsoft.com/office/drawing/2014/main" id="{7E82D7EF-4848-6A4D-B385-4A1497409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bg1">
                    <a:lumMod val="50000"/>
                  </a:schemeClr>
                </a:solidFill>
                <a:latin typeface="Trefoil Sans" panose="020B0000000000000000" pitchFamily="34" charset="0"/>
              </a:defRPr>
            </a:lvl1pPr>
          </a:lstStyle>
          <a:p>
            <a:endParaRPr lang="en-US" dirty="0"/>
          </a:p>
        </p:txBody>
      </p:sp>
      <p:sp>
        <p:nvSpPr>
          <p:cNvPr id="11" name="Slide Number Placeholder 5">
            <a:extLst>
              <a:ext uri="{FF2B5EF4-FFF2-40B4-BE49-F238E27FC236}">
                <a16:creationId xmlns:a16="http://schemas.microsoft.com/office/drawing/2014/main" id="{B0A3B752-ECAE-A54E-8806-4736844DCEB5}"/>
              </a:ext>
            </a:extLst>
          </p:cNvPr>
          <p:cNvSpPr>
            <a:spLocks noGrp="1"/>
          </p:cNvSpPr>
          <p:nvPr>
            <p:ph type="sldNum" sz="quarter" idx="4"/>
          </p:nvPr>
        </p:nvSpPr>
        <p:spPr>
          <a:xfrm>
            <a:off x="9061704" y="6356350"/>
            <a:ext cx="2743200" cy="365125"/>
          </a:xfrm>
          <a:prstGeom prst="rect">
            <a:avLst/>
          </a:prstGeom>
        </p:spPr>
        <p:txBody>
          <a:bodyPr vert="horz" lIns="91440" tIns="45720" rIns="91440" bIns="45720" rtlCol="0" anchor="ctr"/>
          <a:lstStyle>
            <a:lvl1pPr algn="r">
              <a:defRPr sz="1200" baseline="0">
                <a:solidFill>
                  <a:schemeClr val="bg1">
                    <a:lumMod val="50000"/>
                  </a:schemeClr>
                </a:solidFill>
                <a:latin typeface="Trefoil Sans" panose="020B0000000000000000" pitchFamily="34" charset="0"/>
              </a:defRPr>
            </a:lvl1pPr>
          </a:lstStyle>
          <a:p>
            <a:fld id="{6F43BB9C-FC3C-9A42-9D91-2BFF0DB5006C}" type="slidenum">
              <a:rPr lang="en-US" smtClean="0"/>
              <a:pPr/>
              <a:t>‹#›</a:t>
            </a:fld>
            <a:endParaRPr lang="en-US" dirty="0"/>
          </a:p>
        </p:txBody>
      </p:sp>
    </p:spTree>
    <p:extLst>
      <p:ext uri="{BB962C8B-B14F-4D97-AF65-F5344CB8AC3E}">
        <p14:creationId xmlns:p14="http://schemas.microsoft.com/office/powerpoint/2010/main" val="4190117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8" r:id="rId7"/>
    <p:sldLayoutId id="2147483689" r:id="rId8"/>
    <p:sldLayoutId id="2147483696" r:id="rId9"/>
    <p:sldLayoutId id="2147483697" r:id="rId10"/>
  </p:sldLayoutIdLst>
  <p:txStyles>
    <p:titleStyle>
      <a:lvl1pPr algn="l" defTabSz="914400" rtl="0" eaLnBrk="1" latinLnBrk="0" hangingPunct="1">
        <a:lnSpc>
          <a:spcPct val="90000"/>
        </a:lnSpc>
        <a:spcBef>
          <a:spcPct val="0"/>
        </a:spcBef>
        <a:buNone/>
        <a:defRPr sz="3000" b="0" i="0" kern="1200">
          <a:solidFill>
            <a:schemeClr val="tx1"/>
          </a:solidFill>
          <a:latin typeface="Trefoil Sans" panose="020B00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foil Sans"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foil Sans"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foil Sans"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foil Sans"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foil Sans"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file:///F:\Governance-USE%20SHAREPOINT%207-29-2015\General%20Assembly%20Meetings\Annual%20Meetings%20SPRING\2021%20Spring\Call%20to%20Meeting\FINAL%202021%20GSNEO%20Annual%20Meeting%20Agenda.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zoom.us/webinar/register/WN_WHh5EKeiQTWB2FTCUbEHng"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EBFF-4A57-284C-94D2-C2B9B788B7B3}"/>
              </a:ext>
            </a:extLst>
          </p:cNvPr>
          <p:cNvSpPr>
            <a:spLocks noGrp="1"/>
          </p:cNvSpPr>
          <p:nvPr>
            <p:ph type="ctrTitle"/>
          </p:nvPr>
        </p:nvSpPr>
        <p:spPr>
          <a:xfrm>
            <a:off x="6096000" y="3429000"/>
            <a:ext cx="5518674" cy="1371444"/>
          </a:xfrm>
        </p:spPr>
        <p:txBody>
          <a:bodyPr/>
          <a:lstStyle/>
          <a:p>
            <a:r>
              <a:rPr lang="en-US" sz="8800" dirty="0"/>
              <a:t>Welcome</a:t>
            </a:r>
          </a:p>
        </p:txBody>
      </p:sp>
    </p:spTree>
    <p:extLst>
      <p:ext uri="{BB962C8B-B14F-4D97-AF65-F5344CB8AC3E}">
        <p14:creationId xmlns:p14="http://schemas.microsoft.com/office/powerpoint/2010/main" val="209894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8EF7C-9F39-8B43-A991-196A902AE6DB}"/>
              </a:ext>
            </a:extLst>
          </p:cNvPr>
          <p:cNvSpPr>
            <a:spLocks noGrp="1"/>
          </p:cNvSpPr>
          <p:nvPr>
            <p:ph idx="1"/>
          </p:nvPr>
        </p:nvSpPr>
        <p:spPr/>
        <p:txBody>
          <a:bodyPr>
            <a:normAutofit/>
          </a:bodyPr>
          <a:lstStyle/>
          <a:p>
            <a:r>
              <a:rPr lang="en-US" dirty="0"/>
              <a:t>Per Article V, Section 1 –Thirty-five (35) voting members of the Council shall be present to constitute a quorum for the transaction of business, provided that at least twenty-three (23) of the voting members present are Membership Delegates.</a:t>
            </a:r>
          </a:p>
          <a:p>
            <a:r>
              <a:rPr lang="en-US" dirty="0"/>
              <a:t>Due to today’s meeting being virtual, the Quorum Report will be established by Qualtrics voting link and will be delivered during the Annual Meeting, Part 2 session.</a:t>
            </a:r>
          </a:p>
          <a:p>
            <a:r>
              <a:rPr lang="en-US" dirty="0"/>
              <a:t>Any questions?</a:t>
            </a:r>
          </a:p>
        </p:txBody>
      </p:sp>
      <p:sp>
        <p:nvSpPr>
          <p:cNvPr id="5" name="Title 4">
            <a:extLst>
              <a:ext uri="{FF2B5EF4-FFF2-40B4-BE49-F238E27FC236}">
                <a16:creationId xmlns:a16="http://schemas.microsoft.com/office/drawing/2014/main" id="{6D3BCC54-0595-40E4-8176-63FB78789AAA}"/>
              </a:ext>
            </a:extLst>
          </p:cNvPr>
          <p:cNvSpPr>
            <a:spLocks noGrp="1"/>
          </p:cNvSpPr>
          <p:nvPr>
            <p:ph type="title"/>
          </p:nvPr>
        </p:nvSpPr>
        <p:spPr/>
        <p:txBody>
          <a:bodyPr/>
          <a:lstStyle/>
          <a:p>
            <a:r>
              <a:rPr lang="en-US" dirty="0"/>
              <a:t>Establishment of Quorum (cont’d)</a:t>
            </a:r>
          </a:p>
        </p:txBody>
      </p:sp>
    </p:spTree>
    <p:extLst>
      <p:ext uri="{BB962C8B-B14F-4D97-AF65-F5344CB8AC3E}">
        <p14:creationId xmlns:p14="http://schemas.microsoft.com/office/powerpoint/2010/main" val="69447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EBFF-4A57-284C-94D2-C2B9B788B7B3}"/>
              </a:ext>
            </a:extLst>
          </p:cNvPr>
          <p:cNvSpPr>
            <a:spLocks noGrp="1"/>
          </p:cNvSpPr>
          <p:nvPr>
            <p:ph type="title"/>
          </p:nvPr>
        </p:nvSpPr>
        <p:spPr/>
        <p:txBody>
          <a:bodyPr/>
          <a:lstStyle/>
          <a:p>
            <a:r>
              <a:rPr lang="en-US" dirty="0"/>
              <a:t>Adoption of Agenda</a:t>
            </a:r>
          </a:p>
        </p:txBody>
      </p:sp>
      <p:graphicFrame>
        <p:nvGraphicFramePr>
          <p:cNvPr id="3" name="Object 2">
            <a:extLst>
              <a:ext uri="{FF2B5EF4-FFF2-40B4-BE49-F238E27FC236}">
                <a16:creationId xmlns:a16="http://schemas.microsoft.com/office/drawing/2014/main" id="{5472841A-B265-4975-BCE3-E6735E1B1CB7}"/>
              </a:ext>
            </a:extLst>
          </p:cNvPr>
          <p:cNvGraphicFramePr>
            <a:graphicFrameLocks noChangeAspect="1"/>
          </p:cNvGraphicFramePr>
          <p:nvPr>
            <p:extLst>
              <p:ext uri="{D42A27DB-BD31-4B8C-83A1-F6EECF244321}">
                <p14:modId xmlns:p14="http://schemas.microsoft.com/office/powerpoint/2010/main" val="2529858300"/>
              </p:ext>
            </p:extLst>
          </p:nvPr>
        </p:nvGraphicFramePr>
        <p:xfrm>
          <a:off x="4134702" y="115434"/>
          <a:ext cx="5197983" cy="6727614"/>
        </p:xfrm>
        <a:graphic>
          <a:graphicData uri="http://schemas.openxmlformats.org/presentationml/2006/ole">
            <mc:AlternateContent xmlns:mc="http://schemas.openxmlformats.org/markup-compatibility/2006">
              <mc:Choice xmlns:v="urn:schemas-microsoft-com:vml" Requires="v">
                <p:oleObj name="Acrobat Document" r:id="rId3" imgW="5829298" imgH="7543706" progId="AcroExch.Document.DC">
                  <p:link updateAutomatic="1"/>
                </p:oleObj>
              </mc:Choice>
              <mc:Fallback>
                <p:oleObj name="Acrobat Document" r:id="rId3" imgW="5829298" imgH="7543706" progId="AcroExch.Document.DC">
                  <p:link updateAutomatic="1"/>
                  <p:pic>
                    <p:nvPicPr>
                      <p:cNvPr id="3" name="Object 2">
                        <a:extLst>
                          <a:ext uri="{FF2B5EF4-FFF2-40B4-BE49-F238E27FC236}">
                            <a16:creationId xmlns:a16="http://schemas.microsoft.com/office/drawing/2014/main" id="{5472841A-B265-4975-BCE3-E6735E1B1CB7}"/>
                          </a:ext>
                        </a:extLst>
                      </p:cNvPr>
                      <p:cNvPicPr/>
                      <p:nvPr/>
                    </p:nvPicPr>
                    <p:blipFill>
                      <a:blip r:embed="rId4"/>
                      <a:stretch>
                        <a:fillRect/>
                      </a:stretch>
                    </p:blipFill>
                    <p:spPr>
                      <a:xfrm>
                        <a:off x="4134702" y="115434"/>
                        <a:ext cx="5197983" cy="6727614"/>
                      </a:xfrm>
                      <a:prstGeom prst="rect">
                        <a:avLst/>
                      </a:prstGeom>
                    </p:spPr>
                  </p:pic>
                </p:oleObj>
              </mc:Fallback>
            </mc:AlternateContent>
          </a:graphicData>
        </a:graphic>
      </p:graphicFrame>
    </p:spTree>
    <p:extLst>
      <p:ext uri="{BB962C8B-B14F-4D97-AF65-F5344CB8AC3E}">
        <p14:creationId xmlns:p14="http://schemas.microsoft.com/office/powerpoint/2010/main" val="250098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BCE9-31FA-4E3F-934F-7E5E4F1D29CE}"/>
              </a:ext>
            </a:extLst>
          </p:cNvPr>
          <p:cNvSpPr>
            <a:spLocks noGrp="1"/>
          </p:cNvSpPr>
          <p:nvPr>
            <p:ph type="ctrTitle"/>
          </p:nvPr>
        </p:nvSpPr>
        <p:spPr>
          <a:xfrm>
            <a:off x="5290457" y="3434859"/>
            <a:ext cx="6828971" cy="1047259"/>
          </a:xfrm>
        </p:spPr>
        <p:txBody>
          <a:bodyPr/>
          <a:lstStyle/>
          <a:p>
            <a:pPr algn="l"/>
            <a:r>
              <a:rPr lang="en-US" sz="8800" dirty="0"/>
              <a:t>Judith Matsko</a:t>
            </a:r>
          </a:p>
        </p:txBody>
      </p:sp>
      <p:sp>
        <p:nvSpPr>
          <p:cNvPr id="3" name="Content Placeholder 2">
            <a:extLst>
              <a:ext uri="{FF2B5EF4-FFF2-40B4-BE49-F238E27FC236}">
                <a16:creationId xmlns:a16="http://schemas.microsoft.com/office/drawing/2014/main" id="{7B0A7038-E5CB-46FE-ABD6-18FEC788B509}"/>
              </a:ext>
            </a:extLst>
          </p:cNvPr>
          <p:cNvSpPr>
            <a:spLocks noGrp="1"/>
          </p:cNvSpPr>
          <p:nvPr>
            <p:ph idx="1"/>
          </p:nvPr>
        </p:nvSpPr>
        <p:spPr>
          <a:xfrm>
            <a:off x="5290457" y="4482118"/>
            <a:ext cx="5533913" cy="826911"/>
          </a:xfrm>
        </p:spPr>
        <p:txBody>
          <a:bodyPr/>
          <a:lstStyle/>
          <a:p>
            <a:pPr algn="l"/>
            <a:r>
              <a:rPr lang="en-US" sz="4800" dirty="0"/>
              <a:t>Board Chair</a:t>
            </a:r>
          </a:p>
        </p:txBody>
      </p:sp>
    </p:spTree>
    <p:extLst>
      <p:ext uri="{BB962C8B-B14F-4D97-AF65-F5344CB8AC3E}">
        <p14:creationId xmlns:p14="http://schemas.microsoft.com/office/powerpoint/2010/main" val="3589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BCE9-31FA-4E3F-934F-7E5E4F1D29CE}"/>
              </a:ext>
            </a:extLst>
          </p:cNvPr>
          <p:cNvSpPr>
            <a:spLocks noGrp="1"/>
          </p:cNvSpPr>
          <p:nvPr>
            <p:ph type="ctrTitle"/>
          </p:nvPr>
        </p:nvSpPr>
        <p:spPr>
          <a:xfrm>
            <a:off x="4134838" y="3377336"/>
            <a:ext cx="8057162" cy="1047259"/>
          </a:xfrm>
        </p:spPr>
        <p:txBody>
          <a:bodyPr/>
          <a:lstStyle/>
          <a:p>
            <a:pPr algn="l"/>
            <a:r>
              <a:rPr lang="en-US" sz="7200" dirty="0"/>
              <a:t>Elections</a:t>
            </a:r>
          </a:p>
        </p:txBody>
      </p:sp>
      <p:sp>
        <p:nvSpPr>
          <p:cNvPr id="3" name="Content Placeholder 2">
            <a:extLst>
              <a:ext uri="{FF2B5EF4-FFF2-40B4-BE49-F238E27FC236}">
                <a16:creationId xmlns:a16="http://schemas.microsoft.com/office/drawing/2014/main" id="{7B0A7038-E5CB-46FE-ABD6-18FEC788B509}"/>
              </a:ext>
            </a:extLst>
          </p:cNvPr>
          <p:cNvSpPr>
            <a:spLocks noGrp="1"/>
          </p:cNvSpPr>
          <p:nvPr>
            <p:ph idx="1"/>
          </p:nvPr>
        </p:nvSpPr>
        <p:spPr>
          <a:xfrm>
            <a:off x="4057974" y="4424595"/>
            <a:ext cx="8057162" cy="1395437"/>
          </a:xfrm>
        </p:spPr>
        <p:txBody>
          <a:bodyPr/>
          <a:lstStyle/>
          <a:p>
            <a:pPr algn="l"/>
            <a:r>
              <a:rPr lang="en-US" dirty="0"/>
              <a:t>Kathy Moock</a:t>
            </a:r>
          </a:p>
          <a:p>
            <a:pPr algn="l"/>
            <a:r>
              <a:rPr lang="en-US" sz="3600" dirty="0"/>
              <a:t>Chair, Board Development Committee</a:t>
            </a:r>
          </a:p>
        </p:txBody>
      </p:sp>
    </p:spTree>
    <p:extLst>
      <p:ext uri="{BB962C8B-B14F-4D97-AF65-F5344CB8AC3E}">
        <p14:creationId xmlns:p14="http://schemas.microsoft.com/office/powerpoint/2010/main" val="111387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BD2E51-D28F-4105-A3A0-9D5702534A93}"/>
              </a:ext>
            </a:extLst>
          </p:cNvPr>
          <p:cNvSpPr txBox="1"/>
          <p:nvPr/>
        </p:nvSpPr>
        <p:spPr>
          <a:xfrm>
            <a:off x="8176101" y="3133650"/>
            <a:ext cx="2646092"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Sandra Rapp</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TravelCenters of America</a:t>
            </a:r>
          </a:p>
        </p:txBody>
      </p:sp>
      <p:sp>
        <p:nvSpPr>
          <p:cNvPr id="8" name="TextBox 7">
            <a:extLst>
              <a:ext uri="{FF2B5EF4-FFF2-40B4-BE49-F238E27FC236}">
                <a16:creationId xmlns:a16="http://schemas.microsoft.com/office/drawing/2014/main" id="{5B15F924-F513-42FC-A8F3-88CC54E153BA}"/>
              </a:ext>
            </a:extLst>
          </p:cNvPr>
          <p:cNvSpPr txBox="1"/>
          <p:nvPr/>
        </p:nvSpPr>
        <p:spPr>
          <a:xfrm>
            <a:off x="559804" y="3083090"/>
            <a:ext cx="3077584"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Diana Bilimoria, Ph. 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Case Western Reserve University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endParaRPr>
          </a:p>
        </p:txBody>
      </p:sp>
      <p:sp>
        <p:nvSpPr>
          <p:cNvPr id="9" name="TextBox 8">
            <a:extLst>
              <a:ext uri="{FF2B5EF4-FFF2-40B4-BE49-F238E27FC236}">
                <a16:creationId xmlns:a16="http://schemas.microsoft.com/office/drawing/2014/main" id="{29883DBA-2980-453D-8BF4-AE626C0968C9}"/>
              </a:ext>
            </a:extLst>
          </p:cNvPr>
          <p:cNvSpPr txBox="1"/>
          <p:nvPr/>
        </p:nvSpPr>
        <p:spPr>
          <a:xfrm>
            <a:off x="4386549" y="3178703"/>
            <a:ext cx="228754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Tami Bolder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CBIZ Valuation Group</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endParaRPr>
          </a:p>
        </p:txBody>
      </p:sp>
      <p:sp>
        <p:nvSpPr>
          <p:cNvPr id="16" name="TextBox 15">
            <a:extLst>
              <a:ext uri="{FF2B5EF4-FFF2-40B4-BE49-F238E27FC236}">
                <a16:creationId xmlns:a16="http://schemas.microsoft.com/office/drawing/2014/main" id="{4BA659DF-C756-47AF-BD9E-9A9A6D656F1F}"/>
              </a:ext>
            </a:extLst>
          </p:cNvPr>
          <p:cNvSpPr txBox="1"/>
          <p:nvPr/>
        </p:nvSpPr>
        <p:spPr>
          <a:xfrm>
            <a:off x="440848" y="5943746"/>
            <a:ext cx="405315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Heather Valentino</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Greater Cleveland Regional Transit Agency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prstClr val="black"/>
              </a:solidFill>
              <a:effectLst/>
              <a:uLnTx/>
              <a:uFillTx/>
              <a:latin typeface="Trefoil Sans" panose="020B0000000000000000" pitchFamily="34" charset="0"/>
            </a:endParaRPr>
          </a:p>
        </p:txBody>
      </p:sp>
      <p:sp>
        <p:nvSpPr>
          <p:cNvPr id="17" name="TextBox 16">
            <a:extLst>
              <a:ext uri="{FF2B5EF4-FFF2-40B4-BE49-F238E27FC236}">
                <a16:creationId xmlns:a16="http://schemas.microsoft.com/office/drawing/2014/main" id="{32036FA0-27CC-4DE1-ADF6-72461E81F094}"/>
              </a:ext>
            </a:extLst>
          </p:cNvPr>
          <p:cNvSpPr txBox="1"/>
          <p:nvPr/>
        </p:nvSpPr>
        <p:spPr>
          <a:xfrm>
            <a:off x="4386549" y="5982308"/>
            <a:ext cx="25285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Vivian von Gruenigen, M.D. NEOMED</a:t>
            </a:r>
          </a:p>
        </p:txBody>
      </p:sp>
      <p:sp>
        <p:nvSpPr>
          <p:cNvPr id="18" name="TextBox 17">
            <a:extLst>
              <a:ext uri="{FF2B5EF4-FFF2-40B4-BE49-F238E27FC236}">
                <a16:creationId xmlns:a16="http://schemas.microsoft.com/office/drawing/2014/main" id="{5BD5AE02-87E2-4682-9CF8-0CEACE6009A6}"/>
              </a:ext>
            </a:extLst>
          </p:cNvPr>
          <p:cNvSpPr txBox="1"/>
          <p:nvPr/>
        </p:nvSpPr>
        <p:spPr>
          <a:xfrm>
            <a:off x="7914841" y="5817599"/>
            <a:ext cx="2294166"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Christine Young.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MSN, MBA, RN, NEA-BC</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Akron Children’s Hospital </a:t>
            </a:r>
          </a:p>
        </p:txBody>
      </p:sp>
      <p:sp>
        <p:nvSpPr>
          <p:cNvPr id="24" name="Title 23">
            <a:extLst>
              <a:ext uri="{FF2B5EF4-FFF2-40B4-BE49-F238E27FC236}">
                <a16:creationId xmlns:a16="http://schemas.microsoft.com/office/drawing/2014/main" id="{5FE89549-6B7A-46AA-B0F5-91C6720068EB}"/>
              </a:ext>
            </a:extLst>
          </p:cNvPr>
          <p:cNvSpPr>
            <a:spLocks noGrp="1"/>
          </p:cNvSpPr>
          <p:nvPr>
            <p:ph type="title"/>
          </p:nvPr>
        </p:nvSpPr>
        <p:spPr>
          <a:xfrm>
            <a:off x="440848" y="122898"/>
            <a:ext cx="10515600" cy="750637"/>
          </a:xfrm>
        </p:spPr>
        <p:txBody>
          <a:bodyPr>
            <a:normAutofit fontScale="90000"/>
          </a:bodyPr>
          <a:lstStyle/>
          <a:p>
            <a:r>
              <a:rPr lang="en-US" dirty="0"/>
              <a:t>Adult Directors-at-Large Slate – Full Term </a:t>
            </a:r>
            <a:br>
              <a:rPr lang="en-US" dirty="0"/>
            </a:br>
            <a:r>
              <a:rPr lang="en-US" dirty="0"/>
              <a:t>(Board of Directors)</a:t>
            </a:r>
          </a:p>
        </p:txBody>
      </p:sp>
      <p:pic>
        <p:nvPicPr>
          <p:cNvPr id="25" name="Picture 24">
            <a:extLst>
              <a:ext uri="{FF2B5EF4-FFF2-40B4-BE49-F238E27FC236}">
                <a16:creationId xmlns:a16="http://schemas.microsoft.com/office/drawing/2014/main" id="{43D98D9C-3B95-4958-94A3-AD18857FE2E9}"/>
              </a:ext>
            </a:extLst>
          </p:cNvPr>
          <p:cNvPicPr>
            <a:picLocks noChangeAspect="1"/>
          </p:cNvPicPr>
          <p:nvPr/>
        </p:nvPicPr>
        <p:blipFill>
          <a:blip r:embed="rId3"/>
          <a:stretch>
            <a:fillRect/>
          </a:stretch>
        </p:blipFill>
        <p:spPr>
          <a:xfrm>
            <a:off x="756394" y="941854"/>
            <a:ext cx="1711033" cy="2141236"/>
          </a:xfrm>
          <a:prstGeom prst="rect">
            <a:avLst/>
          </a:prstGeom>
        </p:spPr>
      </p:pic>
      <p:pic>
        <p:nvPicPr>
          <p:cNvPr id="26" name="Picture 25">
            <a:extLst>
              <a:ext uri="{FF2B5EF4-FFF2-40B4-BE49-F238E27FC236}">
                <a16:creationId xmlns:a16="http://schemas.microsoft.com/office/drawing/2014/main" id="{2C05A633-516F-4FD3-886F-F09139976730}"/>
              </a:ext>
            </a:extLst>
          </p:cNvPr>
          <p:cNvPicPr>
            <a:picLocks noChangeAspect="1"/>
          </p:cNvPicPr>
          <p:nvPr/>
        </p:nvPicPr>
        <p:blipFill>
          <a:blip r:embed="rId4"/>
          <a:stretch>
            <a:fillRect/>
          </a:stretch>
        </p:blipFill>
        <p:spPr>
          <a:xfrm>
            <a:off x="4504978" y="951114"/>
            <a:ext cx="2047581" cy="2227589"/>
          </a:xfrm>
          <a:prstGeom prst="rect">
            <a:avLst/>
          </a:prstGeom>
        </p:spPr>
      </p:pic>
      <p:pic>
        <p:nvPicPr>
          <p:cNvPr id="27" name="Picture 26">
            <a:extLst>
              <a:ext uri="{FF2B5EF4-FFF2-40B4-BE49-F238E27FC236}">
                <a16:creationId xmlns:a16="http://schemas.microsoft.com/office/drawing/2014/main" id="{7AE311A3-CBFC-4B20-A1FD-D9CF410C2E02}"/>
              </a:ext>
            </a:extLst>
          </p:cNvPr>
          <p:cNvPicPr>
            <a:picLocks noChangeAspect="1"/>
          </p:cNvPicPr>
          <p:nvPr/>
        </p:nvPicPr>
        <p:blipFill>
          <a:blip r:embed="rId5"/>
          <a:stretch>
            <a:fillRect/>
          </a:stretch>
        </p:blipFill>
        <p:spPr>
          <a:xfrm>
            <a:off x="8272920" y="878733"/>
            <a:ext cx="1742161" cy="2249720"/>
          </a:xfrm>
          <a:prstGeom prst="rect">
            <a:avLst/>
          </a:prstGeom>
        </p:spPr>
      </p:pic>
      <p:pic>
        <p:nvPicPr>
          <p:cNvPr id="28" name="Picture 27">
            <a:extLst>
              <a:ext uri="{FF2B5EF4-FFF2-40B4-BE49-F238E27FC236}">
                <a16:creationId xmlns:a16="http://schemas.microsoft.com/office/drawing/2014/main" id="{64BC2389-C332-4A89-8FCF-3ED48B184340}"/>
              </a:ext>
            </a:extLst>
          </p:cNvPr>
          <p:cNvPicPr>
            <a:picLocks noChangeAspect="1"/>
          </p:cNvPicPr>
          <p:nvPr/>
        </p:nvPicPr>
        <p:blipFill>
          <a:blip r:embed="rId6"/>
          <a:stretch>
            <a:fillRect/>
          </a:stretch>
        </p:blipFill>
        <p:spPr>
          <a:xfrm>
            <a:off x="630487" y="3801837"/>
            <a:ext cx="2127113" cy="2159669"/>
          </a:xfrm>
          <a:prstGeom prst="rect">
            <a:avLst/>
          </a:prstGeom>
        </p:spPr>
      </p:pic>
      <p:pic>
        <p:nvPicPr>
          <p:cNvPr id="29" name="Picture 28">
            <a:extLst>
              <a:ext uri="{FF2B5EF4-FFF2-40B4-BE49-F238E27FC236}">
                <a16:creationId xmlns:a16="http://schemas.microsoft.com/office/drawing/2014/main" id="{02A8F4FE-12DE-4061-9EF0-88FC59FA50BF}"/>
              </a:ext>
            </a:extLst>
          </p:cNvPr>
          <p:cNvPicPr>
            <a:picLocks noChangeAspect="1"/>
          </p:cNvPicPr>
          <p:nvPr/>
        </p:nvPicPr>
        <p:blipFill>
          <a:blip r:embed="rId7"/>
          <a:stretch>
            <a:fillRect/>
          </a:stretch>
        </p:blipFill>
        <p:spPr>
          <a:xfrm>
            <a:off x="4504978" y="3858670"/>
            <a:ext cx="1852039" cy="2102836"/>
          </a:xfrm>
          <a:prstGeom prst="rect">
            <a:avLst/>
          </a:prstGeom>
        </p:spPr>
      </p:pic>
      <p:pic>
        <p:nvPicPr>
          <p:cNvPr id="30" name="Picture 29">
            <a:extLst>
              <a:ext uri="{FF2B5EF4-FFF2-40B4-BE49-F238E27FC236}">
                <a16:creationId xmlns:a16="http://schemas.microsoft.com/office/drawing/2014/main" id="{4F571F90-8467-41D1-9217-6FC0FB9D8FAF}"/>
              </a:ext>
            </a:extLst>
          </p:cNvPr>
          <p:cNvPicPr>
            <a:picLocks noChangeAspect="1"/>
          </p:cNvPicPr>
          <p:nvPr/>
        </p:nvPicPr>
        <p:blipFill>
          <a:blip r:embed="rId8"/>
          <a:stretch>
            <a:fillRect/>
          </a:stretch>
        </p:blipFill>
        <p:spPr>
          <a:xfrm>
            <a:off x="8054690" y="3858670"/>
            <a:ext cx="1856496" cy="1983725"/>
          </a:xfrm>
          <a:prstGeom prst="rect">
            <a:avLst/>
          </a:prstGeom>
        </p:spPr>
      </p:pic>
    </p:spTree>
    <p:extLst>
      <p:ext uri="{BB962C8B-B14F-4D97-AF65-F5344CB8AC3E}">
        <p14:creationId xmlns:p14="http://schemas.microsoft.com/office/powerpoint/2010/main" val="211427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FEF956-EB0F-4619-A9A2-A342F9CBA3DF}"/>
              </a:ext>
            </a:extLst>
          </p:cNvPr>
          <p:cNvSpPr>
            <a:spLocks noGrp="1"/>
          </p:cNvSpPr>
          <p:nvPr>
            <p:ph type="title"/>
          </p:nvPr>
        </p:nvSpPr>
        <p:spPr>
          <a:xfrm>
            <a:off x="555172" y="174173"/>
            <a:ext cx="10515600" cy="478972"/>
          </a:xfrm>
        </p:spPr>
        <p:txBody>
          <a:bodyPr>
            <a:normAutofit fontScale="90000"/>
          </a:bodyPr>
          <a:lstStyle/>
          <a:p>
            <a:r>
              <a:rPr lang="en-US" dirty="0"/>
              <a:t>Girl Board Directors-at-Large</a:t>
            </a:r>
          </a:p>
        </p:txBody>
      </p:sp>
      <p:sp>
        <p:nvSpPr>
          <p:cNvPr id="7" name="TextBox 6">
            <a:extLst>
              <a:ext uri="{FF2B5EF4-FFF2-40B4-BE49-F238E27FC236}">
                <a16:creationId xmlns:a16="http://schemas.microsoft.com/office/drawing/2014/main" id="{23051390-E7CE-45C9-9661-93046900720B}"/>
              </a:ext>
            </a:extLst>
          </p:cNvPr>
          <p:cNvSpPr txBox="1"/>
          <p:nvPr/>
        </p:nvSpPr>
        <p:spPr>
          <a:xfrm>
            <a:off x="2319208" y="4865564"/>
            <a:ext cx="2175769"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Shelby Bennett</a:t>
            </a:r>
          </a:p>
        </p:txBody>
      </p:sp>
      <p:sp>
        <p:nvSpPr>
          <p:cNvPr id="8" name="TextBox 7">
            <a:extLst>
              <a:ext uri="{FF2B5EF4-FFF2-40B4-BE49-F238E27FC236}">
                <a16:creationId xmlns:a16="http://schemas.microsoft.com/office/drawing/2014/main" id="{0E16505A-9EBD-4173-A746-F1E8D1721C18}"/>
              </a:ext>
            </a:extLst>
          </p:cNvPr>
          <p:cNvSpPr txBox="1"/>
          <p:nvPr/>
        </p:nvSpPr>
        <p:spPr>
          <a:xfrm>
            <a:off x="6204991" y="4865564"/>
            <a:ext cx="191144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Sydney Harbour</a:t>
            </a:r>
          </a:p>
        </p:txBody>
      </p:sp>
      <p:pic>
        <p:nvPicPr>
          <p:cNvPr id="11" name="Picture 10">
            <a:extLst>
              <a:ext uri="{FF2B5EF4-FFF2-40B4-BE49-F238E27FC236}">
                <a16:creationId xmlns:a16="http://schemas.microsoft.com/office/drawing/2014/main" id="{22942C5F-45EC-47E2-A43E-E4D4512E6C3C}"/>
              </a:ext>
            </a:extLst>
          </p:cNvPr>
          <p:cNvPicPr>
            <a:picLocks noChangeAspect="1"/>
          </p:cNvPicPr>
          <p:nvPr/>
        </p:nvPicPr>
        <p:blipFill>
          <a:blip r:embed="rId3"/>
          <a:stretch>
            <a:fillRect/>
          </a:stretch>
        </p:blipFill>
        <p:spPr>
          <a:xfrm>
            <a:off x="1884556" y="1678972"/>
            <a:ext cx="2696483" cy="3093859"/>
          </a:xfrm>
          <a:prstGeom prst="rect">
            <a:avLst/>
          </a:prstGeom>
        </p:spPr>
      </p:pic>
      <p:pic>
        <p:nvPicPr>
          <p:cNvPr id="12" name="Picture 11">
            <a:extLst>
              <a:ext uri="{FF2B5EF4-FFF2-40B4-BE49-F238E27FC236}">
                <a16:creationId xmlns:a16="http://schemas.microsoft.com/office/drawing/2014/main" id="{72418B41-93E2-4D5C-A94D-3FF2DAE96F42}"/>
              </a:ext>
            </a:extLst>
          </p:cNvPr>
          <p:cNvPicPr>
            <a:picLocks noChangeAspect="1"/>
          </p:cNvPicPr>
          <p:nvPr/>
        </p:nvPicPr>
        <p:blipFill>
          <a:blip r:embed="rId4"/>
          <a:stretch>
            <a:fillRect/>
          </a:stretch>
        </p:blipFill>
        <p:spPr>
          <a:xfrm>
            <a:off x="5908129" y="1678972"/>
            <a:ext cx="2412697" cy="3025445"/>
          </a:xfrm>
          <a:prstGeom prst="rect">
            <a:avLst/>
          </a:prstGeom>
        </p:spPr>
      </p:pic>
    </p:spTree>
    <p:extLst>
      <p:ext uri="{BB962C8B-B14F-4D97-AF65-F5344CB8AC3E}">
        <p14:creationId xmlns:p14="http://schemas.microsoft.com/office/powerpoint/2010/main" val="117168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17894D-C878-4F05-8BB6-5E4E4B1DFAB6}"/>
              </a:ext>
            </a:extLst>
          </p:cNvPr>
          <p:cNvSpPr>
            <a:spLocks noGrp="1"/>
          </p:cNvSpPr>
          <p:nvPr>
            <p:ph type="title"/>
          </p:nvPr>
        </p:nvSpPr>
        <p:spPr>
          <a:xfrm>
            <a:off x="555172" y="188687"/>
            <a:ext cx="10515600" cy="478972"/>
          </a:xfrm>
        </p:spPr>
        <p:txBody>
          <a:bodyPr>
            <a:normAutofit fontScale="90000"/>
          </a:bodyPr>
          <a:lstStyle/>
          <a:p>
            <a:r>
              <a:rPr lang="en-US" dirty="0"/>
              <a:t>Board Development Committee (Full Term)</a:t>
            </a:r>
          </a:p>
        </p:txBody>
      </p:sp>
      <p:sp>
        <p:nvSpPr>
          <p:cNvPr id="7" name="TextBox 6">
            <a:extLst>
              <a:ext uri="{FF2B5EF4-FFF2-40B4-BE49-F238E27FC236}">
                <a16:creationId xmlns:a16="http://schemas.microsoft.com/office/drawing/2014/main" id="{A28BDFA8-5829-42AD-A098-1BD5F62AA765}"/>
              </a:ext>
            </a:extLst>
          </p:cNvPr>
          <p:cNvSpPr txBox="1"/>
          <p:nvPr/>
        </p:nvSpPr>
        <p:spPr>
          <a:xfrm>
            <a:off x="1658675" y="4512133"/>
            <a:ext cx="2240914"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Kaitlyn Pillar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Progressive Insurance</a:t>
            </a:r>
          </a:p>
        </p:txBody>
      </p:sp>
      <p:sp>
        <p:nvSpPr>
          <p:cNvPr id="8" name="TextBox 7">
            <a:extLst>
              <a:ext uri="{FF2B5EF4-FFF2-40B4-BE49-F238E27FC236}">
                <a16:creationId xmlns:a16="http://schemas.microsoft.com/office/drawing/2014/main" id="{C41D8A35-88EA-432E-BDF7-AB802C770204}"/>
              </a:ext>
            </a:extLst>
          </p:cNvPr>
          <p:cNvSpPr txBox="1"/>
          <p:nvPr/>
        </p:nvSpPr>
        <p:spPr>
          <a:xfrm>
            <a:off x="5945806" y="4518743"/>
            <a:ext cx="2671069"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Angel Williams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The Timken Company</a:t>
            </a:r>
          </a:p>
        </p:txBody>
      </p:sp>
      <p:pic>
        <p:nvPicPr>
          <p:cNvPr id="17" name="Picture 16">
            <a:extLst>
              <a:ext uri="{FF2B5EF4-FFF2-40B4-BE49-F238E27FC236}">
                <a16:creationId xmlns:a16="http://schemas.microsoft.com/office/drawing/2014/main" id="{FD6F1541-D526-48EE-BBE3-A1A91A35FFB6}"/>
              </a:ext>
            </a:extLst>
          </p:cNvPr>
          <p:cNvPicPr>
            <a:picLocks noChangeAspect="1"/>
          </p:cNvPicPr>
          <p:nvPr/>
        </p:nvPicPr>
        <p:blipFill>
          <a:blip r:embed="rId3"/>
          <a:stretch>
            <a:fillRect/>
          </a:stretch>
        </p:blipFill>
        <p:spPr>
          <a:xfrm>
            <a:off x="1658675" y="1430767"/>
            <a:ext cx="2536807" cy="2952274"/>
          </a:xfrm>
          <a:prstGeom prst="rect">
            <a:avLst/>
          </a:prstGeom>
        </p:spPr>
      </p:pic>
      <p:pic>
        <p:nvPicPr>
          <p:cNvPr id="18" name="Picture 17">
            <a:extLst>
              <a:ext uri="{FF2B5EF4-FFF2-40B4-BE49-F238E27FC236}">
                <a16:creationId xmlns:a16="http://schemas.microsoft.com/office/drawing/2014/main" id="{7F280B60-480B-4F3E-B7CE-769C30F31EBE}"/>
              </a:ext>
            </a:extLst>
          </p:cNvPr>
          <p:cNvPicPr>
            <a:picLocks noChangeAspect="1"/>
          </p:cNvPicPr>
          <p:nvPr/>
        </p:nvPicPr>
        <p:blipFill>
          <a:blip r:embed="rId4"/>
          <a:stretch>
            <a:fillRect/>
          </a:stretch>
        </p:blipFill>
        <p:spPr>
          <a:xfrm>
            <a:off x="5945806" y="1430767"/>
            <a:ext cx="2424901" cy="3081366"/>
          </a:xfrm>
          <a:prstGeom prst="rect">
            <a:avLst/>
          </a:prstGeom>
        </p:spPr>
      </p:pic>
    </p:spTree>
    <p:extLst>
      <p:ext uri="{BB962C8B-B14F-4D97-AF65-F5344CB8AC3E}">
        <p14:creationId xmlns:p14="http://schemas.microsoft.com/office/powerpoint/2010/main" val="2996028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17894D-C878-4F05-8BB6-5E4E4B1DFAB6}"/>
              </a:ext>
            </a:extLst>
          </p:cNvPr>
          <p:cNvSpPr>
            <a:spLocks noGrp="1"/>
          </p:cNvSpPr>
          <p:nvPr>
            <p:ph type="title"/>
          </p:nvPr>
        </p:nvSpPr>
        <p:spPr>
          <a:xfrm>
            <a:off x="555172" y="181429"/>
            <a:ext cx="10515600" cy="478972"/>
          </a:xfrm>
        </p:spPr>
        <p:txBody>
          <a:bodyPr>
            <a:normAutofit fontScale="90000"/>
          </a:bodyPr>
          <a:lstStyle/>
          <a:p>
            <a:r>
              <a:rPr lang="en-US" dirty="0"/>
              <a:t>Board Development Committee (Unexpired Term)</a:t>
            </a:r>
          </a:p>
        </p:txBody>
      </p:sp>
      <p:sp>
        <p:nvSpPr>
          <p:cNvPr id="8" name="TextBox 7">
            <a:extLst>
              <a:ext uri="{FF2B5EF4-FFF2-40B4-BE49-F238E27FC236}">
                <a16:creationId xmlns:a16="http://schemas.microsoft.com/office/drawing/2014/main" id="{C41D8A35-88EA-432E-BDF7-AB802C770204}"/>
              </a:ext>
            </a:extLst>
          </p:cNvPr>
          <p:cNvSpPr txBox="1"/>
          <p:nvPr/>
        </p:nvSpPr>
        <p:spPr>
          <a:xfrm>
            <a:off x="3341886" y="5040869"/>
            <a:ext cx="4187899"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Kimberly Togliatti-Trickett,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foil Sans" panose="00000500000000000000" pitchFamily="50" charset="0"/>
                <a:ea typeface="+mn-ea"/>
                <a:cs typeface="+mn-cs"/>
              </a:rPr>
              <a:t>University Hospitals Parma Medical Center</a:t>
            </a:r>
          </a:p>
        </p:txBody>
      </p:sp>
      <p:pic>
        <p:nvPicPr>
          <p:cNvPr id="10" name="Picture 9">
            <a:extLst>
              <a:ext uri="{FF2B5EF4-FFF2-40B4-BE49-F238E27FC236}">
                <a16:creationId xmlns:a16="http://schemas.microsoft.com/office/drawing/2014/main" id="{42061CBC-06E6-41E6-8927-A63E6CEBB06F}"/>
              </a:ext>
            </a:extLst>
          </p:cNvPr>
          <p:cNvPicPr>
            <a:picLocks noChangeAspect="1"/>
          </p:cNvPicPr>
          <p:nvPr/>
        </p:nvPicPr>
        <p:blipFill>
          <a:blip r:embed="rId3"/>
          <a:stretch>
            <a:fillRect/>
          </a:stretch>
        </p:blipFill>
        <p:spPr>
          <a:xfrm>
            <a:off x="3530571" y="1405525"/>
            <a:ext cx="2650387" cy="3449946"/>
          </a:xfrm>
          <a:prstGeom prst="rect">
            <a:avLst/>
          </a:prstGeom>
        </p:spPr>
      </p:pic>
    </p:spTree>
    <p:extLst>
      <p:ext uri="{BB962C8B-B14F-4D97-AF65-F5344CB8AC3E}">
        <p14:creationId xmlns:p14="http://schemas.microsoft.com/office/powerpoint/2010/main" val="118048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BCE9-31FA-4E3F-934F-7E5E4F1D29CE}"/>
              </a:ext>
            </a:extLst>
          </p:cNvPr>
          <p:cNvSpPr>
            <a:spLocks noGrp="1"/>
          </p:cNvSpPr>
          <p:nvPr>
            <p:ph type="ctrTitle"/>
          </p:nvPr>
        </p:nvSpPr>
        <p:spPr>
          <a:xfrm>
            <a:off x="5290457" y="3434859"/>
            <a:ext cx="6828971" cy="1047259"/>
          </a:xfrm>
        </p:spPr>
        <p:txBody>
          <a:bodyPr/>
          <a:lstStyle/>
          <a:p>
            <a:pPr algn="l"/>
            <a:r>
              <a:rPr lang="en-US" sz="8800" dirty="0"/>
              <a:t>Judith Matsko</a:t>
            </a:r>
          </a:p>
        </p:txBody>
      </p:sp>
      <p:sp>
        <p:nvSpPr>
          <p:cNvPr id="3" name="Content Placeholder 2">
            <a:extLst>
              <a:ext uri="{FF2B5EF4-FFF2-40B4-BE49-F238E27FC236}">
                <a16:creationId xmlns:a16="http://schemas.microsoft.com/office/drawing/2014/main" id="{7B0A7038-E5CB-46FE-ABD6-18FEC788B509}"/>
              </a:ext>
            </a:extLst>
          </p:cNvPr>
          <p:cNvSpPr>
            <a:spLocks noGrp="1"/>
          </p:cNvSpPr>
          <p:nvPr>
            <p:ph idx="1"/>
          </p:nvPr>
        </p:nvSpPr>
        <p:spPr>
          <a:xfrm>
            <a:off x="5290457" y="4482118"/>
            <a:ext cx="5533913" cy="826911"/>
          </a:xfrm>
        </p:spPr>
        <p:txBody>
          <a:bodyPr/>
          <a:lstStyle/>
          <a:p>
            <a:pPr algn="l"/>
            <a:r>
              <a:rPr lang="en-US" sz="4800" dirty="0"/>
              <a:t>Board Chair</a:t>
            </a:r>
          </a:p>
        </p:txBody>
      </p:sp>
    </p:spTree>
    <p:extLst>
      <p:ext uri="{BB962C8B-B14F-4D97-AF65-F5344CB8AC3E}">
        <p14:creationId xmlns:p14="http://schemas.microsoft.com/office/powerpoint/2010/main" val="276580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C7542-C9D1-7943-874F-7B64915AA4CA}"/>
              </a:ext>
            </a:extLst>
          </p:cNvPr>
          <p:cNvSpPr>
            <a:spLocks noGrp="1"/>
          </p:cNvSpPr>
          <p:nvPr>
            <p:ph idx="1"/>
          </p:nvPr>
        </p:nvSpPr>
        <p:spPr>
          <a:xfrm>
            <a:off x="838200" y="1387431"/>
            <a:ext cx="10515600" cy="4244111"/>
          </a:xfrm>
        </p:spPr>
        <p:txBody>
          <a:bodyPr>
            <a:noAutofit/>
          </a:bodyPr>
          <a:lstStyle/>
          <a:p>
            <a:pPr marL="0" indent="0">
              <a:lnSpc>
                <a:spcPct val="120000"/>
              </a:lnSpc>
              <a:spcBef>
                <a:spcPts val="0"/>
              </a:spcBef>
              <a:buNone/>
            </a:pPr>
            <a:r>
              <a:rPr lang="en-US" b="1" dirty="0">
                <a:latin typeface="Trefoil Sans" panose="020B0000000000000000"/>
              </a:rPr>
              <a:t>Open to Voting and Non-Voting Members</a:t>
            </a:r>
          </a:p>
          <a:p>
            <a:pPr marL="0" indent="0">
              <a:lnSpc>
                <a:spcPct val="120000"/>
              </a:lnSpc>
              <a:spcBef>
                <a:spcPts val="0"/>
              </a:spcBef>
              <a:buNone/>
            </a:pPr>
            <a:endParaRPr lang="en-US" sz="2000" dirty="0">
              <a:latin typeface="Trefoil Sans" panose="020B0000000000000000"/>
            </a:endParaRPr>
          </a:p>
          <a:p>
            <a:pPr marL="0" indent="0">
              <a:lnSpc>
                <a:spcPct val="120000"/>
              </a:lnSpc>
              <a:spcBef>
                <a:spcPts val="0"/>
              </a:spcBef>
              <a:buNone/>
            </a:pPr>
            <a:r>
              <a:rPr lang="en-US" sz="2000" b="1" u="sng" dirty="0">
                <a:latin typeface="Trefoil Sans" panose="020B0000000000000000"/>
              </a:rPr>
              <a:t>Part 2 – 10:30am (Voting and Non-Voting Members) – Please Register</a:t>
            </a:r>
          </a:p>
          <a:p>
            <a:pPr marL="0" indent="0">
              <a:lnSpc>
                <a:spcPct val="120000"/>
              </a:lnSpc>
              <a:spcBef>
                <a:spcPts val="0"/>
              </a:spcBef>
              <a:buNone/>
            </a:pPr>
            <a:endParaRPr lang="en-US" sz="2000" b="1" u="sng" dirty="0">
              <a:latin typeface="Trefoil Sans" panose="020B0000000000000000"/>
            </a:endParaRPr>
          </a:p>
          <a:p>
            <a:pPr marL="0" indent="0">
              <a:lnSpc>
                <a:spcPct val="120000"/>
              </a:lnSpc>
              <a:spcBef>
                <a:spcPts val="0"/>
              </a:spcBef>
              <a:buNone/>
            </a:pPr>
            <a:r>
              <a:rPr lang="en-US" sz="2000" b="1" u="sng" dirty="0">
                <a:latin typeface="Trefoil Sans" panose="020B0000000000000000"/>
              </a:rPr>
              <a:t>If you haven’t already done so, please click on the link to register: </a:t>
            </a:r>
            <a:r>
              <a:rPr lang="en-US" sz="2000" b="1" i="0" u="sng" strike="noStrike" dirty="0">
                <a:solidFill>
                  <a:srgbClr val="00AE58"/>
                </a:solidFill>
                <a:effectLst/>
                <a:latin typeface="Trefoil Sans" panose="020B0000000000000000"/>
                <a:hlinkClick r:id="rId3">
                  <a:extLst>
                    <a:ext uri="{A12FA001-AC4F-418D-AE19-62706E023703}">
                      <ahyp:hlinkClr xmlns:ahyp="http://schemas.microsoft.com/office/drawing/2018/hyperlinkcolor" val="tx"/>
                    </a:ext>
                  </a:extLst>
                </a:hlinkClick>
              </a:rPr>
              <a:t>https://zoom.us/webinar/register/WN_WHh5EKeiQTWB2FTCUbEHng</a:t>
            </a:r>
            <a:endParaRPr lang="en-US" sz="2000" b="1" i="0" u="sng" strike="noStrike" dirty="0">
              <a:solidFill>
                <a:srgbClr val="00AE58"/>
              </a:solidFill>
              <a:effectLst/>
              <a:latin typeface="Trefoil Sans" panose="020B0000000000000000"/>
            </a:endParaRPr>
          </a:p>
          <a:p>
            <a:pPr marL="0" indent="0">
              <a:lnSpc>
                <a:spcPct val="120000"/>
              </a:lnSpc>
              <a:spcBef>
                <a:spcPts val="0"/>
              </a:spcBef>
              <a:buNone/>
            </a:pPr>
            <a:endParaRPr lang="en-US" sz="2000" dirty="0">
              <a:latin typeface="Trefoil Sans" panose="020B0000000000000000"/>
            </a:endParaRPr>
          </a:p>
          <a:p>
            <a:pPr marL="0" indent="0">
              <a:lnSpc>
                <a:spcPct val="120000"/>
              </a:lnSpc>
              <a:spcBef>
                <a:spcPts val="0"/>
              </a:spcBef>
              <a:buNone/>
            </a:pPr>
            <a:r>
              <a:rPr lang="en-US" sz="2000" dirty="0">
                <a:latin typeface="Trefoil Sans" panose="020B0000000000000000"/>
              </a:rPr>
              <a:t>After registering, you will receive a confirmation email containing information about joining the webinar for Part 2 of the Annual Meeting of the General.</a:t>
            </a:r>
          </a:p>
          <a:p>
            <a:pPr marL="0" indent="0">
              <a:lnSpc>
                <a:spcPct val="120000"/>
              </a:lnSpc>
              <a:spcBef>
                <a:spcPts val="0"/>
              </a:spcBef>
              <a:buNone/>
            </a:pPr>
            <a:endParaRPr lang="en-US" sz="2000" dirty="0">
              <a:latin typeface="Trefoil Sans" panose="020B0000000000000000"/>
            </a:endParaRPr>
          </a:p>
          <a:p>
            <a:pPr marL="0" indent="0">
              <a:lnSpc>
                <a:spcPct val="120000"/>
              </a:lnSpc>
              <a:spcBef>
                <a:spcPts val="0"/>
              </a:spcBef>
              <a:buNone/>
            </a:pPr>
            <a:r>
              <a:rPr lang="en-US" sz="2000" dirty="0">
                <a:latin typeface="Trefoil Sans" panose="020B0000000000000000"/>
              </a:rPr>
              <a:t>The presentation and recording of the meeting will be poste don our website afterwards.</a:t>
            </a:r>
          </a:p>
        </p:txBody>
      </p:sp>
      <p:sp>
        <p:nvSpPr>
          <p:cNvPr id="7" name="Title 6">
            <a:extLst>
              <a:ext uri="{FF2B5EF4-FFF2-40B4-BE49-F238E27FC236}">
                <a16:creationId xmlns:a16="http://schemas.microsoft.com/office/drawing/2014/main" id="{566E55D9-C063-4116-A750-2211ED005D14}"/>
              </a:ext>
            </a:extLst>
          </p:cNvPr>
          <p:cNvSpPr>
            <a:spLocks noGrp="1"/>
          </p:cNvSpPr>
          <p:nvPr>
            <p:ph type="title"/>
          </p:nvPr>
        </p:nvSpPr>
        <p:spPr/>
        <p:txBody>
          <a:bodyPr/>
          <a:lstStyle/>
          <a:p>
            <a:r>
              <a:rPr lang="en-US" dirty="0"/>
              <a:t>Zoom Information for Annual Meeting, Part 2</a:t>
            </a:r>
          </a:p>
        </p:txBody>
      </p:sp>
      <p:sp>
        <p:nvSpPr>
          <p:cNvPr id="4" name="TextBox 3">
            <a:extLst>
              <a:ext uri="{FF2B5EF4-FFF2-40B4-BE49-F238E27FC236}">
                <a16:creationId xmlns:a16="http://schemas.microsoft.com/office/drawing/2014/main" id="{3303A5A9-B120-43EA-A618-691EF8465D85}"/>
              </a:ext>
            </a:extLst>
          </p:cNvPr>
          <p:cNvSpPr txBox="1"/>
          <p:nvPr/>
        </p:nvSpPr>
        <p:spPr>
          <a:xfrm>
            <a:off x="6796585" y="5838821"/>
            <a:ext cx="4557215" cy="369332"/>
          </a:xfrm>
          <a:prstGeom prst="rect">
            <a:avLst/>
          </a:prstGeom>
          <a:noFill/>
        </p:spPr>
        <p:txBody>
          <a:bodyPr wrap="square" rtlCol="0">
            <a:spAutoFit/>
          </a:bodyPr>
          <a:lstStyle/>
          <a:p>
            <a:r>
              <a:rPr lang="en-US" b="1" dirty="0">
                <a:latin typeface="Trefoil Sans" panose="020B0000000000000000"/>
              </a:rPr>
              <a:t>Live Chat are available to assist you!</a:t>
            </a:r>
          </a:p>
        </p:txBody>
      </p:sp>
    </p:spTree>
    <p:extLst>
      <p:ext uri="{BB962C8B-B14F-4D97-AF65-F5344CB8AC3E}">
        <p14:creationId xmlns:p14="http://schemas.microsoft.com/office/powerpoint/2010/main" val="384861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EBFF-4A57-284C-94D2-C2B9B788B7B3}"/>
              </a:ext>
            </a:extLst>
          </p:cNvPr>
          <p:cNvSpPr>
            <a:spLocks noGrp="1"/>
          </p:cNvSpPr>
          <p:nvPr>
            <p:ph type="ctrTitle"/>
          </p:nvPr>
        </p:nvSpPr>
        <p:spPr>
          <a:xfrm>
            <a:off x="5154507" y="3424053"/>
            <a:ext cx="7037493" cy="1653310"/>
          </a:xfrm>
        </p:spPr>
        <p:txBody>
          <a:bodyPr/>
          <a:lstStyle/>
          <a:p>
            <a:r>
              <a:rPr lang="en-US" sz="8800" dirty="0"/>
              <a:t>Call to Order</a:t>
            </a:r>
          </a:p>
        </p:txBody>
      </p:sp>
    </p:spTree>
    <p:extLst>
      <p:ext uri="{BB962C8B-B14F-4D97-AF65-F5344CB8AC3E}">
        <p14:creationId xmlns:p14="http://schemas.microsoft.com/office/powerpoint/2010/main" val="3683988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BCE9-31FA-4E3F-934F-7E5E4F1D29CE}"/>
              </a:ext>
            </a:extLst>
          </p:cNvPr>
          <p:cNvSpPr>
            <a:spLocks noGrp="1"/>
          </p:cNvSpPr>
          <p:nvPr>
            <p:ph type="ctrTitle"/>
          </p:nvPr>
        </p:nvSpPr>
        <p:spPr>
          <a:xfrm>
            <a:off x="4057974" y="3258987"/>
            <a:ext cx="8057162" cy="1165608"/>
          </a:xfrm>
        </p:spPr>
        <p:txBody>
          <a:bodyPr/>
          <a:lstStyle/>
          <a:p>
            <a:pPr algn="l"/>
            <a:r>
              <a:rPr lang="en-US" sz="8800" dirty="0"/>
              <a:t>Adjournment</a:t>
            </a:r>
          </a:p>
        </p:txBody>
      </p:sp>
      <p:sp>
        <p:nvSpPr>
          <p:cNvPr id="3" name="Content Placeholder 2">
            <a:extLst>
              <a:ext uri="{FF2B5EF4-FFF2-40B4-BE49-F238E27FC236}">
                <a16:creationId xmlns:a16="http://schemas.microsoft.com/office/drawing/2014/main" id="{724B8EAA-68CD-473A-8ACE-B823C00039B4}"/>
              </a:ext>
            </a:extLst>
          </p:cNvPr>
          <p:cNvSpPr>
            <a:spLocks noGrp="1"/>
          </p:cNvSpPr>
          <p:nvPr>
            <p:ph idx="1"/>
          </p:nvPr>
        </p:nvSpPr>
        <p:spPr>
          <a:xfrm>
            <a:off x="4057974" y="4424595"/>
            <a:ext cx="5533913" cy="826911"/>
          </a:xfrm>
        </p:spPr>
        <p:txBody>
          <a:bodyPr/>
          <a:lstStyle/>
          <a:p>
            <a:pPr algn="l"/>
            <a:r>
              <a:rPr lang="en-US" dirty="0"/>
              <a:t>Annual Meeting, Part 1</a:t>
            </a:r>
          </a:p>
        </p:txBody>
      </p:sp>
    </p:spTree>
    <p:extLst>
      <p:ext uri="{BB962C8B-B14F-4D97-AF65-F5344CB8AC3E}">
        <p14:creationId xmlns:p14="http://schemas.microsoft.com/office/powerpoint/2010/main" val="75323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BCE9-31FA-4E3F-934F-7E5E4F1D29CE}"/>
              </a:ext>
            </a:extLst>
          </p:cNvPr>
          <p:cNvSpPr>
            <a:spLocks noGrp="1"/>
          </p:cNvSpPr>
          <p:nvPr>
            <p:ph type="ctrTitle"/>
          </p:nvPr>
        </p:nvSpPr>
        <p:spPr>
          <a:xfrm>
            <a:off x="5290457" y="3434859"/>
            <a:ext cx="6828971" cy="1047259"/>
          </a:xfrm>
        </p:spPr>
        <p:txBody>
          <a:bodyPr/>
          <a:lstStyle/>
          <a:p>
            <a:pPr algn="l"/>
            <a:r>
              <a:rPr lang="en-US" sz="8800" dirty="0"/>
              <a:t>Judith Matsko</a:t>
            </a:r>
          </a:p>
        </p:txBody>
      </p:sp>
      <p:sp>
        <p:nvSpPr>
          <p:cNvPr id="3" name="Content Placeholder 2">
            <a:extLst>
              <a:ext uri="{FF2B5EF4-FFF2-40B4-BE49-F238E27FC236}">
                <a16:creationId xmlns:a16="http://schemas.microsoft.com/office/drawing/2014/main" id="{7B0A7038-E5CB-46FE-ABD6-18FEC788B509}"/>
              </a:ext>
            </a:extLst>
          </p:cNvPr>
          <p:cNvSpPr>
            <a:spLocks noGrp="1"/>
          </p:cNvSpPr>
          <p:nvPr>
            <p:ph idx="1"/>
          </p:nvPr>
        </p:nvSpPr>
        <p:spPr>
          <a:xfrm>
            <a:off x="5290457" y="4482118"/>
            <a:ext cx="5533913" cy="826911"/>
          </a:xfrm>
        </p:spPr>
        <p:txBody>
          <a:bodyPr/>
          <a:lstStyle/>
          <a:p>
            <a:pPr algn="l"/>
            <a:r>
              <a:rPr lang="en-US" sz="4800" dirty="0"/>
              <a:t>Board Chair</a:t>
            </a:r>
          </a:p>
        </p:txBody>
      </p:sp>
    </p:spTree>
    <p:extLst>
      <p:ext uri="{BB962C8B-B14F-4D97-AF65-F5344CB8AC3E}">
        <p14:creationId xmlns:p14="http://schemas.microsoft.com/office/powerpoint/2010/main" val="412265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C7542-C9D1-7943-874F-7B64915AA4CA}"/>
              </a:ext>
            </a:extLst>
          </p:cNvPr>
          <p:cNvSpPr>
            <a:spLocks noGrp="1"/>
          </p:cNvSpPr>
          <p:nvPr>
            <p:ph idx="1"/>
          </p:nvPr>
        </p:nvSpPr>
        <p:spPr/>
        <p:txBody>
          <a:bodyPr>
            <a:normAutofit/>
          </a:bodyPr>
          <a:lstStyle/>
          <a:p>
            <a:r>
              <a:rPr lang="en-US" dirty="0"/>
              <a:t>Board of Directors</a:t>
            </a:r>
          </a:p>
          <a:p>
            <a:r>
              <a:rPr lang="en-US" dirty="0"/>
              <a:t>Board Development Committee</a:t>
            </a:r>
          </a:p>
          <a:p>
            <a:r>
              <a:rPr lang="en-US" dirty="0"/>
              <a:t>Jane Christyson, CEO</a:t>
            </a:r>
          </a:p>
          <a:p>
            <a:r>
              <a:rPr lang="en-US" dirty="0"/>
              <a:t>Membership Delegates</a:t>
            </a:r>
          </a:p>
          <a:p>
            <a:r>
              <a:rPr lang="en-US" dirty="0"/>
              <a:t>National Delegates</a:t>
            </a:r>
          </a:p>
        </p:txBody>
      </p:sp>
      <p:sp>
        <p:nvSpPr>
          <p:cNvPr id="4" name="Title 3">
            <a:extLst>
              <a:ext uri="{FF2B5EF4-FFF2-40B4-BE49-F238E27FC236}">
                <a16:creationId xmlns:a16="http://schemas.microsoft.com/office/drawing/2014/main" id="{B5640636-8647-40BF-8E1E-2119CF3D34ED}"/>
              </a:ext>
            </a:extLst>
          </p:cNvPr>
          <p:cNvSpPr>
            <a:spLocks noGrp="1"/>
          </p:cNvSpPr>
          <p:nvPr>
            <p:ph type="title"/>
          </p:nvPr>
        </p:nvSpPr>
        <p:spPr/>
        <p:txBody>
          <a:bodyPr/>
          <a:lstStyle/>
          <a:p>
            <a:r>
              <a:rPr lang="en-US" dirty="0"/>
              <a:t>Gratitude</a:t>
            </a:r>
          </a:p>
        </p:txBody>
      </p:sp>
      <p:pic>
        <p:nvPicPr>
          <p:cNvPr id="5" name="Picture 4" descr="A group of people sitting at a table using a computer&#10;&#10;Description automatically generated">
            <a:extLst>
              <a:ext uri="{FF2B5EF4-FFF2-40B4-BE49-F238E27FC236}">
                <a16:creationId xmlns:a16="http://schemas.microsoft.com/office/drawing/2014/main" id="{21C6559E-33E3-4858-B78C-38D5E05D60FD}"/>
              </a:ext>
            </a:extLst>
          </p:cNvPr>
          <p:cNvPicPr>
            <a:picLocks noChangeAspect="1"/>
          </p:cNvPicPr>
          <p:nvPr/>
        </p:nvPicPr>
        <p:blipFill>
          <a:blip r:embed="rId3"/>
          <a:stretch>
            <a:fillRect/>
          </a:stretch>
        </p:blipFill>
        <p:spPr>
          <a:xfrm>
            <a:off x="6231467" y="1282699"/>
            <a:ext cx="5723467" cy="4292600"/>
          </a:xfrm>
          <a:prstGeom prst="rect">
            <a:avLst/>
          </a:prstGeom>
        </p:spPr>
      </p:pic>
    </p:spTree>
    <p:extLst>
      <p:ext uri="{BB962C8B-B14F-4D97-AF65-F5344CB8AC3E}">
        <p14:creationId xmlns:p14="http://schemas.microsoft.com/office/powerpoint/2010/main" val="47834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C7542-C9D1-7943-874F-7B64915AA4CA}"/>
              </a:ext>
            </a:extLst>
          </p:cNvPr>
          <p:cNvSpPr>
            <a:spLocks noGrp="1"/>
          </p:cNvSpPr>
          <p:nvPr>
            <p:ph idx="1"/>
          </p:nvPr>
        </p:nvSpPr>
        <p:spPr>
          <a:xfrm>
            <a:off x="838200" y="1825625"/>
            <a:ext cx="10515600" cy="3958318"/>
          </a:xfrm>
        </p:spPr>
        <p:txBody>
          <a:bodyPr>
            <a:normAutofit/>
          </a:bodyPr>
          <a:lstStyle/>
          <a:p>
            <a:pPr marL="0" indent="0">
              <a:buNone/>
            </a:pPr>
            <a:r>
              <a:rPr lang="en-US" sz="2600" b="1" u="sng" dirty="0"/>
              <a:t>Adult Board of Directors</a:t>
            </a:r>
          </a:p>
          <a:p>
            <a:pPr marL="0" indent="0">
              <a:buNone/>
            </a:pPr>
            <a:r>
              <a:rPr lang="en-US" sz="2600" dirty="0"/>
              <a:t>Joseph Gutkoski, Esq.</a:t>
            </a:r>
          </a:p>
          <a:p>
            <a:pPr marL="0" indent="0">
              <a:buNone/>
            </a:pPr>
            <a:r>
              <a:rPr lang="en-US" sz="2600" dirty="0"/>
              <a:t>Dr. Mary Parker</a:t>
            </a:r>
          </a:p>
          <a:p>
            <a:pPr marL="0" indent="0">
              <a:buNone/>
            </a:pPr>
            <a:r>
              <a:rPr lang="en-US" sz="2600" dirty="0"/>
              <a:t>Kristina Wilson</a:t>
            </a:r>
          </a:p>
          <a:p>
            <a:pPr marL="0" indent="0">
              <a:buNone/>
            </a:pPr>
            <a:endParaRPr lang="en-US" sz="2600" dirty="0"/>
          </a:p>
          <a:p>
            <a:pPr marL="0" indent="0">
              <a:buNone/>
            </a:pPr>
            <a:r>
              <a:rPr lang="en-US" sz="2600" b="1" u="sng" dirty="0"/>
              <a:t>Girl Board of Directors</a:t>
            </a:r>
          </a:p>
          <a:p>
            <a:pPr marL="0" indent="0">
              <a:buNone/>
            </a:pPr>
            <a:r>
              <a:rPr lang="en-US" sz="2600" dirty="0"/>
              <a:t>Charity Boley</a:t>
            </a:r>
          </a:p>
          <a:p>
            <a:pPr marL="0" indent="0">
              <a:buNone/>
            </a:pPr>
            <a:r>
              <a:rPr lang="en-US" sz="2600" dirty="0"/>
              <a:t>Ava Kress</a:t>
            </a:r>
          </a:p>
          <a:p>
            <a:pPr marL="0" indent="0">
              <a:buNone/>
            </a:pPr>
            <a:endParaRPr lang="en-US" sz="2600" dirty="0"/>
          </a:p>
          <a:p>
            <a:pPr marL="0" indent="0">
              <a:buNone/>
            </a:pPr>
            <a:endParaRPr lang="en-US" sz="26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dirty="0"/>
          </a:p>
          <a:p>
            <a:pPr marL="0" indent="0">
              <a:buNone/>
            </a:pPr>
            <a:endParaRPr lang="en-US" dirty="0"/>
          </a:p>
        </p:txBody>
      </p:sp>
      <p:sp>
        <p:nvSpPr>
          <p:cNvPr id="7" name="Title 6">
            <a:extLst>
              <a:ext uri="{FF2B5EF4-FFF2-40B4-BE49-F238E27FC236}">
                <a16:creationId xmlns:a16="http://schemas.microsoft.com/office/drawing/2014/main" id="{04524C0A-1AC7-462E-BC72-A2BF345CD094}"/>
              </a:ext>
            </a:extLst>
          </p:cNvPr>
          <p:cNvSpPr>
            <a:spLocks noGrp="1"/>
          </p:cNvSpPr>
          <p:nvPr>
            <p:ph type="title"/>
          </p:nvPr>
        </p:nvSpPr>
        <p:spPr/>
        <p:txBody>
          <a:bodyPr/>
          <a:lstStyle/>
          <a:p>
            <a:r>
              <a:rPr lang="en-US" dirty="0"/>
              <a:t>Retiring</a:t>
            </a:r>
          </a:p>
        </p:txBody>
      </p:sp>
      <p:sp>
        <p:nvSpPr>
          <p:cNvPr id="5" name="Content Placeholder 1">
            <a:extLst>
              <a:ext uri="{FF2B5EF4-FFF2-40B4-BE49-F238E27FC236}">
                <a16:creationId xmlns:a16="http://schemas.microsoft.com/office/drawing/2014/main" id="{A1D4B1B2-FD8A-44DA-9C30-508958213931}"/>
              </a:ext>
            </a:extLst>
          </p:cNvPr>
          <p:cNvSpPr txBox="1">
            <a:spLocks/>
          </p:cNvSpPr>
          <p:nvPr/>
        </p:nvSpPr>
        <p:spPr>
          <a:xfrm>
            <a:off x="4233153" y="1336000"/>
            <a:ext cx="39575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refoil Sans"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refoil Sans"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refoil Sans"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refoil Sans"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refoil Sans"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Font typeface="Arial" panose="020B0604020202020204" pitchFamily="34" charset="0"/>
              <a:buNone/>
            </a:pPr>
            <a:endParaRPr lang="en-US" dirty="0"/>
          </a:p>
        </p:txBody>
      </p:sp>
      <p:sp>
        <p:nvSpPr>
          <p:cNvPr id="10" name="TextBox 9">
            <a:extLst>
              <a:ext uri="{FF2B5EF4-FFF2-40B4-BE49-F238E27FC236}">
                <a16:creationId xmlns:a16="http://schemas.microsoft.com/office/drawing/2014/main" id="{56FAEA36-903C-43B6-AC14-FAA64151B036}"/>
              </a:ext>
            </a:extLst>
          </p:cNvPr>
          <p:cNvSpPr txBox="1"/>
          <p:nvPr/>
        </p:nvSpPr>
        <p:spPr>
          <a:xfrm>
            <a:off x="6096705" y="2623671"/>
            <a:ext cx="5078190" cy="1429109"/>
          </a:xfrm>
          <a:prstGeom prst="rect">
            <a:avLst/>
          </a:prstGeom>
          <a:noFill/>
        </p:spPr>
        <p:txBody>
          <a:bodyPr wrap="square" rtlCol="0">
            <a:spAutoFit/>
          </a:bodyPr>
          <a:lstStyle/>
          <a:p>
            <a:pPr>
              <a:lnSpc>
                <a:spcPct val="90000"/>
              </a:lnSpc>
              <a:spcBef>
                <a:spcPts val="1000"/>
              </a:spcBef>
            </a:pPr>
            <a:r>
              <a:rPr lang="en-US" sz="2600" b="1" u="sng" dirty="0">
                <a:latin typeface="Trefoil Sans" panose="020B0000000000000000" pitchFamily="34" charset="0"/>
              </a:rPr>
              <a:t>Board Development Committee</a:t>
            </a:r>
          </a:p>
          <a:p>
            <a:pPr>
              <a:lnSpc>
                <a:spcPct val="90000"/>
              </a:lnSpc>
              <a:spcBef>
                <a:spcPts val="1000"/>
              </a:spcBef>
            </a:pPr>
            <a:r>
              <a:rPr lang="en-US" sz="2600" dirty="0">
                <a:latin typeface="Trefoil Sans" panose="020B0000000000000000" pitchFamily="34" charset="0"/>
              </a:rPr>
              <a:t>Julie Cruz Blair</a:t>
            </a:r>
          </a:p>
          <a:p>
            <a:pPr>
              <a:lnSpc>
                <a:spcPct val="90000"/>
              </a:lnSpc>
              <a:spcBef>
                <a:spcPts val="1000"/>
              </a:spcBef>
            </a:pPr>
            <a:r>
              <a:rPr lang="en-US" sz="2600" dirty="0">
                <a:latin typeface="Trefoil Sans" panose="020B0000000000000000" pitchFamily="34" charset="0"/>
              </a:rPr>
              <a:t>Dr. Vivian von Gruenigen</a:t>
            </a:r>
          </a:p>
        </p:txBody>
      </p:sp>
    </p:spTree>
    <p:extLst>
      <p:ext uri="{BB962C8B-B14F-4D97-AF65-F5344CB8AC3E}">
        <p14:creationId xmlns:p14="http://schemas.microsoft.com/office/powerpoint/2010/main" val="318549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C7542-C9D1-7943-874F-7B64915AA4CA}"/>
              </a:ext>
            </a:extLst>
          </p:cNvPr>
          <p:cNvSpPr>
            <a:spLocks noGrp="1"/>
          </p:cNvSpPr>
          <p:nvPr>
            <p:ph idx="1"/>
          </p:nvPr>
        </p:nvSpPr>
        <p:spPr/>
        <p:txBody>
          <a:bodyPr>
            <a:normAutofit fontScale="92500" lnSpcReduction="10000"/>
          </a:bodyPr>
          <a:lstStyle/>
          <a:p>
            <a:r>
              <a:rPr lang="en-US" dirty="0"/>
              <a:t>On behalf of all of us I would like to extend our gratitude to our beloved CEO, </a:t>
            </a:r>
            <a:r>
              <a:rPr lang="en-US" b="1" dirty="0"/>
              <a:t>Jane Christyson,</a:t>
            </a:r>
            <a:r>
              <a:rPr lang="en-US" dirty="0"/>
              <a:t> who leads a great team of dedicated professionals who work tirelessly on behalf of our girls!</a:t>
            </a:r>
          </a:p>
          <a:p>
            <a:endParaRPr lang="en-US" dirty="0"/>
          </a:p>
          <a:p>
            <a:r>
              <a:rPr lang="en-US" dirty="0"/>
              <a:t>Thank you to our </a:t>
            </a:r>
            <a:r>
              <a:rPr lang="en-US" b="1" dirty="0"/>
              <a:t>Membership Delegates</a:t>
            </a:r>
            <a:r>
              <a:rPr lang="en-US" dirty="0"/>
              <a:t>, who work very hard to make sure there is open communication between constituents and the leadership team.</a:t>
            </a:r>
          </a:p>
          <a:p>
            <a:endParaRPr lang="en-US" dirty="0"/>
          </a:p>
          <a:p>
            <a:r>
              <a:rPr lang="en-US" dirty="0"/>
              <a:t>Thank you also to our </a:t>
            </a:r>
            <a:r>
              <a:rPr lang="en-US" b="1" dirty="0"/>
              <a:t>National Delegates</a:t>
            </a:r>
            <a:r>
              <a:rPr lang="en-US" dirty="0"/>
              <a:t>, who participated on the 2020 National Council Session virtually and will be continuing their service for another year.</a:t>
            </a:r>
          </a:p>
        </p:txBody>
      </p:sp>
      <p:sp>
        <p:nvSpPr>
          <p:cNvPr id="5" name="Title 4">
            <a:extLst>
              <a:ext uri="{FF2B5EF4-FFF2-40B4-BE49-F238E27FC236}">
                <a16:creationId xmlns:a16="http://schemas.microsoft.com/office/drawing/2014/main" id="{DAF176AF-9201-4B58-AB65-F4E7681394DC}"/>
              </a:ext>
            </a:extLst>
          </p:cNvPr>
          <p:cNvSpPr>
            <a:spLocks noGrp="1"/>
          </p:cNvSpPr>
          <p:nvPr>
            <p:ph type="title"/>
          </p:nvPr>
        </p:nvSpPr>
        <p:spPr/>
        <p:txBody>
          <a:bodyPr/>
          <a:lstStyle/>
          <a:p>
            <a:r>
              <a:rPr lang="en-US" dirty="0"/>
              <a:t>In Gratitude</a:t>
            </a:r>
          </a:p>
        </p:txBody>
      </p:sp>
    </p:spTree>
    <p:extLst>
      <p:ext uri="{BB962C8B-B14F-4D97-AF65-F5344CB8AC3E}">
        <p14:creationId xmlns:p14="http://schemas.microsoft.com/office/powerpoint/2010/main" val="279655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E833F6-F8D9-2E4E-A5C2-B25A532C1C95}"/>
              </a:ext>
            </a:extLst>
          </p:cNvPr>
          <p:cNvSpPr>
            <a:spLocks noGrp="1"/>
          </p:cNvSpPr>
          <p:nvPr>
            <p:ph idx="1"/>
          </p:nvPr>
        </p:nvSpPr>
        <p:spPr/>
        <p:txBody>
          <a:bodyPr>
            <a:normAutofit lnSpcReduction="10000"/>
          </a:bodyPr>
          <a:lstStyle/>
          <a:p>
            <a:pPr marL="0" indent="0">
              <a:buNone/>
            </a:pPr>
            <a:r>
              <a:rPr lang="en-US" b="1" u="sng" dirty="0"/>
              <a:t>Procedures for the Annual Meeting, Part 1</a:t>
            </a:r>
          </a:p>
          <a:p>
            <a:r>
              <a:rPr lang="en-US" dirty="0"/>
              <a:t>Due to the ongoing COVID-19 Pandemic, today’s Annual Meeting will be divided into two parts.</a:t>
            </a:r>
          </a:p>
          <a:p>
            <a:pPr marL="0" indent="0">
              <a:buNone/>
            </a:pPr>
            <a:endParaRPr lang="en-US" sz="1200" dirty="0"/>
          </a:p>
          <a:p>
            <a:pPr marL="0" indent="0">
              <a:buNone/>
            </a:pPr>
            <a:r>
              <a:rPr lang="en-US" b="1" u="sng" dirty="0"/>
              <a:t>Part 1 –Voting Members of the General Assembly Only</a:t>
            </a:r>
          </a:p>
          <a:p>
            <a:pPr marL="0" indent="0">
              <a:buNone/>
            </a:pPr>
            <a:r>
              <a:rPr lang="en-US" b="1" dirty="0"/>
              <a:t>Elections via Qualtrics:</a:t>
            </a:r>
          </a:p>
          <a:p>
            <a:pPr marL="342900" indent="-342900">
              <a:buFont typeface="Arial" panose="020B0604020202020204" pitchFamily="34" charset="0"/>
              <a:buChar char="•"/>
            </a:pPr>
            <a:r>
              <a:rPr lang="en-US" dirty="0"/>
              <a:t>Adult Board of Directors </a:t>
            </a:r>
          </a:p>
          <a:p>
            <a:pPr marL="342900" indent="-342900">
              <a:buFont typeface="Arial" panose="020B0604020202020204" pitchFamily="34" charset="0"/>
              <a:buChar char="•"/>
            </a:pPr>
            <a:r>
              <a:rPr lang="en-US" dirty="0"/>
              <a:t>Girl Board of Directors</a:t>
            </a:r>
          </a:p>
          <a:p>
            <a:pPr marL="342900" indent="-342900">
              <a:buFont typeface="Arial" panose="020B0604020202020204" pitchFamily="34" charset="0"/>
              <a:buChar char="•"/>
            </a:pPr>
            <a:r>
              <a:rPr lang="en-US" dirty="0"/>
              <a:t>Board Development Committee Members (Full Term)</a:t>
            </a:r>
          </a:p>
          <a:p>
            <a:pPr marL="342900" indent="-342900"/>
            <a:r>
              <a:rPr lang="en-US" dirty="0"/>
              <a:t>Board Development Committee Member (Unexpired  Term)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027990E3-FAB0-49B3-9DBA-3729C99149FB}"/>
              </a:ext>
            </a:extLst>
          </p:cNvPr>
          <p:cNvSpPr>
            <a:spLocks noGrp="1"/>
          </p:cNvSpPr>
          <p:nvPr>
            <p:ph type="title"/>
          </p:nvPr>
        </p:nvSpPr>
        <p:spPr/>
        <p:txBody>
          <a:bodyPr/>
          <a:lstStyle/>
          <a:p>
            <a:r>
              <a:rPr lang="en-US" dirty="0"/>
              <a:t>Annual Meeting of the General Assembly – Part 1</a:t>
            </a:r>
          </a:p>
        </p:txBody>
      </p:sp>
    </p:spTree>
    <p:extLst>
      <p:ext uri="{BB962C8B-B14F-4D97-AF65-F5344CB8AC3E}">
        <p14:creationId xmlns:p14="http://schemas.microsoft.com/office/powerpoint/2010/main" val="109339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E833F6-F8D9-2E4E-A5C2-B25A532C1C95}"/>
              </a:ext>
            </a:extLst>
          </p:cNvPr>
          <p:cNvSpPr>
            <a:spLocks noGrp="1"/>
          </p:cNvSpPr>
          <p:nvPr>
            <p:ph idx="1"/>
          </p:nvPr>
        </p:nvSpPr>
        <p:spPr>
          <a:xfrm>
            <a:off x="838200" y="1419224"/>
            <a:ext cx="10515600" cy="5084535"/>
          </a:xfrm>
        </p:spPr>
        <p:txBody>
          <a:bodyPr>
            <a:noAutofit/>
          </a:bodyPr>
          <a:lstStyle/>
          <a:p>
            <a:pPr marL="0" indent="0">
              <a:buNone/>
            </a:pPr>
            <a:r>
              <a:rPr lang="en-US" sz="1500" b="1" u="sng" dirty="0"/>
              <a:t>Part 2 –Open to Voting and Non-Voting Members</a:t>
            </a:r>
          </a:p>
          <a:p>
            <a:pPr marL="342900" lvl="0" indent="-342900">
              <a:buFont typeface="Arial" panose="020B0604020202020204" pitchFamily="34" charset="0"/>
              <a:buChar char="•"/>
            </a:pPr>
            <a:r>
              <a:rPr lang="en-US" sz="1500" b="1" dirty="0"/>
              <a:t>Welcome and Call to Order </a:t>
            </a:r>
            <a:r>
              <a:rPr lang="en-US" sz="1500" dirty="0"/>
              <a:t>– Judith Matsko, Board Chair</a:t>
            </a:r>
          </a:p>
          <a:p>
            <a:pPr marL="342900" lvl="0" indent="-342900">
              <a:buFont typeface="Arial" panose="020B0604020202020204" pitchFamily="34" charset="0"/>
              <a:buChar char="•"/>
            </a:pPr>
            <a:r>
              <a:rPr lang="en-US" sz="1500" b="1" dirty="0"/>
              <a:t>Treasurer Report </a:t>
            </a:r>
            <a:r>
              <a:rPr lang="en-US" sz="1500" dirty="0"/>
              <a:t>– Kate Asbeck, Treasurer, Board of Directors</a:t>
            </a:r>
          </a:p>
          <a:p>
            <a:pPr marL="0" indent="0">
              <a:buNone/>
            </a:pPr>
            <a:endParaRPr lang="en-US" sz="1500" b="1" u="sng" dirty="0"/>
          </a:p>
          <a:p>
            <a:pPr marL="0" indent="0">
              <a:buNone/>
            </a:pPr>
            <a:r>
              <a:rPr lang="en-US" sz="1500" b="1" u="sng" dirty="0"/>
              <a:t>Committee Reports </a:t>
            </a:r>
          </a:p>
          <a:p>
            <a:pPr marL="342900" indent="-342900">
              <a:buFont typeface="Arial" panose="020B0604020202020204" pitchFamily="34" charset="0"/>
              <a:buChar char="•"/>
            </a:pPr>
            <a:r>
              <a:rPr lang="en-US" sz="1500" b="1" dirty="0"/>
              <a:t>Audit &amp; Risk Management – </a:t>
            </a:r>
            <a:r>
              <a:rPr lang="en-US" sz="1500" dirty="0"/>
              <a:t>Sandra Rapp</a:t>
            </a:r>
          </a:p>
          <a:p>
            <a:pPr marL="342900" indent="-342900">
              <a:buFont typeface="Arial" panose="020B0604020202020204" pitchFamily="34" charset="0"/>
              <a:buChar char="•"/>
            </a:pPr>
            <a:r>
              <a:rPr lang="en-US" sz="1500" b="1" dirty="0"/>
              <a:t>Community Engagement</a:t>
            </a:r>
            <a:r>
              <a:rPr lang="en-US" sz="1500" dirty="0"/>
              <a:t>– Laura Schultz, Esq. and Allison Baker, Committee Co Chairs</a:t>
            </a:r>
          </a:p>
          <a:p>
            <a:pPr marL="342900" indent="-342900">
              <a:buFont typeface="Arial" panose="020B0604020202020204" pitchFamily="34" charset="0"/>
              <a:buChar char="•"/>
            </a:pPr>
            <a:r>
              <a:rPr lang="en-US" sz="1500" b="1" dirty="0"/>
              <a:t>Properties</a:t>
            </a:r>
            <a:r>
              <a:rPr lang="en-US" sz="1500" dirty="0"/>
              <a:t> – Cindy Skelton-Becker, Committee Chair </a:t>
            </a:r>
          </a:p>
          <a:p>
            <a:pPr marL="342900" indent="-342900">
              <a:buFont typeface="Arial" panose="020B0604020202020204" pitchFamily="34" charset="0"/>
              <a:buChar char="•"/>
            </a:pPr>
            <a:r>
              <a:rPr lang="en-US" sz="1500" b="1" dirty="0"/>
              <a:t>Strategic Alignment </a:t>
            </a:r>
            <a:r>
              <a:rPr lang="en-US" sz="1500" dirty="0"/>
              <a:t>– Matt Inks, Committee Chair</a:t>
            </a:r>
          </a:p>
          <a:p>
            <a:pPr marL="342900" indent="-342900">
              <a:buFont typeface="Arial" panose="020B0604020202020204" pitchFamily="34" charset="0"/>
              <a:buChar char="•"/>
            </a:pPr>
            <a:r>
              <a:rPr lang="en-US" sz="1500" b="1" dirty="0"/>
              <a:t>STEM Advisory </a:t>
            </a:r>
            <a:r>
              <a:rPr lang="en-US" sz="1500" dirty="0"/>
              <a:t>– Dr. Diana Bilimoria, Ph.D., Committee Chair</a:t>
            </a:r>
          </a:p>
          <a:p>
            <a:pPr marL="342900" indent="-342900">
              <a:buFont typeface="Arial" panose="020B0604020202020204" pitchFamily="34" charset="0"/>
              <a:buChar char="•"/>
            </a:pPr>
            <a:r>
              <a:rPr lang="en-US" sz="1500" b="1" dirty="0"/>
              <a:t>Operations Report </a:t>
            </a:r>
            <a:r>
              <a:rPr lang="en-US" sz="1500" dirty="0"/>
              <a:t>– Jane Christyson, CEO</a:t>
            </a:r>
          </a:p>
          <a:p>
            <a:pPr marL="342900" indent="-342900"/>
            <a:r>
              <a:rPr lang="en-US" sz="1500" b="1" dirty="0"/>
              <a:t>New Business</a:t>
            </a:r>
          </a:p>
          <a:p>
            <a:pPr marL="342900" indent="-342900">
              <a:buFont typeface="Arial" panose="020B0604020202020204" pitchFamily="34" charset="0"/>
              <a:buChar char="•"/>
            </a:pPr>
            <a:r>
              <a:rPr lang="en-US" sz="1500" b="1" dirty="0"/>
              <a:t>Questions and Answers</a:t>
            </a:r>
          </a:p>
          <a:p>
            <a:pPr marL="342900" indent="-342900">
              <a:buFont typeface="Arial" panose="020B0604020202020204" pitchFamily="34" charset="0"/>
              <a:buChar char="•"/>
            </a:pPr>
            <a:r>
              <a:rPr lang="en-US" sz="1500" b="1" dirty="0"/>
              <a:t>Quorum Report and Election Results </a:t>
            </a:r>
            <a:r>
              <a:rPr lang="en-US" sz="1500" dirty="0"/>
              <a:t>– Roxanne Base, Ph.D., Research Analyst</a:t>
            </a:r>
          </a:p>
          <a:p>
            <a:pPr marL="342900" indent="-342900">
              <a:buFont typeface="Arial" panose="020B0604020202020204" pitchFamily="34" charset="0"/>
              <a:buChar char="•"/>
            </a:pPr>
            <a:r>
              <a:rPr lang="en-US" sz="1500" b="1" dirty="0"/>
              <a:t>Adjournment </a:t>
            </a:r>
            <a:r>
              <a:rPr lang="en-US" sz="1500" dirty="0"/>
              <a:t>– Judith Matsko, Board Chair</a:t>
            </a:r>
          </a:p>
        </p:txBody>
      </p:sp>
      <p:sp>
        <p:nvSpPr>
          <p:cNvPr id="6" name="Title 5">
            <a:extLst>
              <a:ext uri="{FF2B5EF4-FFF2-40B4-BE49-F238E27FC236}">
                <a16:creationId xmlns:a16="http://schemas.microsoft.com/office/drawing/2014/main" id="{B2565A73-D9FF-466C-A46D-5E8BC153B9C0}"/>
              </a:ext>
            </a:extLst>
          </p:cNvPr>
          <p:cNvSpPr>
            <a:spLocks noGrp="1"/>
          </p:cNvSpPr>
          <p:nvPr>
            <p:ph type="title"/>
          </p:nvPr>
        </p:nvSpPr>
        <p:spPr/>
        <p:txBody>
          <a:bodyPr>
            <a:normAutofit/>
          </a:bodyPr>
          <a:lstStyle/>
          <a:p>
            <a:r>
              <a:rPr lang="en-US" dirty="0"/>
              <a:t>Annual Meeting of the General Assembly – Part 2</a:t>
            </a:r>
          </a:p>
        </p:txBody>
      </p:sp>
    </p:spTree>
    <p:extLst>
      <p:ext uri="{BB962C8B-B14F-4D97-AF65-F5344CB8AC3E}">
        <p14:creationId xmlns:p14="http://schemas.microsoft.com/office/powerpoint/2010/main" val="414924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8EF7C-9F39-8B43-A991-196A902AE6DB}"/>
              </a:ext>
            </a:extLst>
          </p:cNvPr>
          <p:cNvSpPr>
            <a:spLocks noGrp="1"/>
          </p:cNvSpPr>
          <p:nvPr>
            <p:ph idx="1"/>
          </p:nvPr>
        </p:nvSpPr>
        <p:spPr/>
        <p:txBody>
          <a:bodyPr>
            <a:normAutofit lnSpcReduction="10000"/>
          </a:bodyPr>
          <a:lstStyle/>
          <a:p>
            <a:r>
              <a:rPr lang="en-US" dirty="0"/>
              <a:t>If you have a question or comment, please raise your hand and you will be unmuted or type in the chat log.</a:t>
            </a:r>
          </a:p>
          <a:p>
            <a:r>
              <a:rPr lang="en-US" dirty="0"/>
              <a:t>For quorum purposes, please raise your hand.  </a:t>
            </a:r>
          </a:p>
          <a:p>
            <a:r>
              <a:rPr lang="en-US" dirty="0"/>
              <a:t>Each voting member should vote separately via the Qualtrics link for quorum purposes.</a:t>
            </a:r>
          </a:p>
          <a:p>
            <a:r>
              <a:rPr lang="en-US" dirty="0"/>
              <a:t>According to the Girl Scouts of North East Ohio Bylaws, Article IV, Section 1 – Voting members of the General Assembly shall consist of: All voting members of the Board of Directors; All Girl Board of Directors-at-Large; All voting members of the Board Development Committee; Membership Delegates; and National Delegates and Alternate National Delegates.</a:t>
            </a:r>
          </a:p>
        </p:txBody>
      </p:sp>
      <p:sp>
        <p:nvSpPr>
          <p:cNvPr id="5" name="Title 4">
            <a:extLst>
              <a:ext uri="{FF2B5EF4-FFF2-40B4-BE49-F238E27FC236}">
                <a16:creationId xmlns:a16="http://schemas.microsoft.com/office/drawing/2014/main" id="{FB3A0CF3-9661-4902-9DCC-DF4BAB60C50D}"/>
              </a:ext>
            </a:extLst>
          </p:cNvPr>
          <p:cNvSpPr>
            <a:spLocks noGrp="1"/>
          </p:cNvSpPr>
          <p:nvPr>
            <p:ph type="title"/>
          </p:nvPr>
        </p:nvSpPr>
        <p:spPr/>
        <p:txBody>
          <a:bodyPr/>
          <a:lstStyle/>
          <a:p>
            <a:r>
              <a:rPr lang="en-US" dirty="0"/>
              <a:t>Establishment of Quorum</a:t>
            </a:r>
          </a:p>
        </p:txBody>
      </p:sp>
    </p:spTree>
    <p:extLst>
      <p:ext uri="{BB962C8B-B14F-4D97-AF65-F5344CB8AC3E}">
        <p14:creationId xmlns:p14="http://schemas.microsoft.com/office/powerpoint/2010/main" val="1595643235"/>
      </p:ext>
    </p:extLst>
  </p:cSld>
  <p:clrMapOvr>
    <a:masterClrMapping/>
  </p:clrMapOvr>
</p:sld>
</file>

<file path=ppt/theme/theme1.xml><?xml version="1.0" encoding="utf-8"?>
<a:theme xmlns:a="http://schemas.openxmlformats.org/drawingml/2006/main" name="1_Welcome/Section Divider - No Left Cop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Pag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Pag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Pag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AF4C88859FB40BC3779891F7E621F" ma:contentTypeVersion="13" ma:contentTypeDescription="Create a new document." ma:contentTypeScope="" ma:versionID="a7bd614eacd78118bac025c9ad72f7f6">
  <xsd:schema xmlns:xsd="http://www.w3.org/2001/XMLSchema" xmlns:xs="http://www.w3.org/2001/XMLSchema" xmlns:p="http://schemas.microsoft.com/office/2006/metadata/properties" xmlns:ns3="eecf2a39-b2cd-4480-9162-597fa4600bd9" xmlns:ns4="3d0fefb8-dd61-47b4-8d19-baa779d174e1" targetNamespace="http://schemas.microsoft.com/office/2006/metadata/properties" ma:root="true" ma:fieldsID="84279a2e62860e373e187c3219eeccf4" ns3:_="" ns4:_="">
    <xsd:import namespace="eecf2a39-b2cd-4480-9162-597fa4600bd9"/>
    <xsd:import namespace="3d0fefb8-dd61-47b4-8d19-baa779d174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f2a39-b2cd-4480-9162-597fa4600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0fefb8-dd61-47b4-8d19-baa779d174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9AD658-6F58-483F-9CA7-5A8A2C22C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f2a39-b2cd-4480-9162-597fa4600bd9"/>
    <ds:schemaRef ds:uri="3d0fefb8-dd61-47b4-8d19-baa779d17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27F1B9-69E6-43E6-A661-64B21D539B68}">
  <ds:schemaRefs>
    <ds:schemaRef ds:uri="http://schemas.microsoft.com/sharepoint/v3/contenttype/forms"/>
  </ds:schemaRefs>
</ds:datastoreItem>
</file>

<file path=customXml/itemProps3.xml><?xml version="1.0" encoding="utf-8"?>
<ds:datastoreItem xmlns:ds="http://schemas.openxmlformats.org/officeDocument/2006/customXml" ds:itemID="{15D5ECFC-FA9C-4C27-A128-87BEB59AA081}">
  <ds:schemaRefs>
    <ds:schemaRef ds:uri="eecf2a39-b2cd-4480-9162-597fa4600bd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3d0fefb8-dd61-47b4-8d19-baa779d174e1"/>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1007</TotalTime>
  <Words>2935</Words>
  <Application>Microsoft Office PowerPoint</Application>
  <PresentationFormat>Widescreen</PresentationFormat>
  <Paragraphs>312</Paragraphs>
  <Slides>20</Slides>
  <Notes>20</Notes>
  <HiddenSlides>0</HiddenSlides>
  <MMClips>0</MMClips>
  <ScaleCrop>false</ScaleCrop>
  <HeadingPairs>
    <vt:vector size="8" baseType="variant">
      <vt:variant>
        <vt:lpstr>Fonts Used</vt:lpstr>
      </vt:variant>
      <vt:variant>
        <vt:i4>5</vt:i4>
      </vt:variant>
      <vt:variant>
        <vt:lpstr>Theme</vt:lpstr>
      </vt:variant>
      <vt:variant>
        <vt:i4>4</vt:i4>
      </vt:variant>
      <vt:variant>
        <vt:lpstr>Links</vt:lpstr>
      </vt:variant>
      <vt:variant>
        <vt:i4>1</vt:i4>
      </vt:variant>
      <vt:variant>
        <vt:lpstr>Slide Titles</vt:lpstr>
      </vt:variant>
      <vt:variant>
        <vt:i4>20</vt:i4>
      </vt:variant>
    </vt:vector>
  </HeadingPairs>
  <TitlesOfParts>
    <vt:vector size="30" baseType="lpstr">
      <vt:lpstr>Arial</vt:lpstr>
      <vt:lpstr>Calibri</vt:lpstr>
      <vt:lpstr>Calibri Light</vt:lpstr>
      <vt:lpstr>Trefoil Sans</vt:lpstr>
      <vt:lpstr>Trefoil Sans Light</vt:lpstr>
      <vt:lpstr>1_Welcome/Section Divider - No Left Copy</vt:lpstr>
      <vt:lpstr>1_Master Page 1</vt:lpstr>
      <vt:lpstr>1_Master Page 2</vt:lpstr>
      <vt:lpstr>Master Page 3</vt:lpstr>
      <vt:lpstr>file:///F:\Governance-USE%20SHAREPOINT%207-29-2015\General%20Assembly%20Meetings\Annual%20Meetings%20SPRING\2021%20Spring\Call%20to%20Meeting\FINAL%202021%20GSNEO%20Annual%20Meeting%20Agenda.pdf</vt:lpstr>
      <vt:lpstr>Welcome</vt:lpstr>
      <vt:lpstr>Call to Order</vt:lpstr>
      <vt:lpstr>Judith Matsko</vt:lpstr>
      <vt:lpstr>Gratitude</vt:lpstr>
      <vt:lpstr>Retiring</vt:lpstr>
      <vt:lpstr>In Gratitude</vt:lpstr>
      <vt:lpstr>Annual Meeting of the General Assembly – Part 1</vt:lpstr>
      <vt:lpstr>Annual Meeting of the General Assembly – Part 2</vt:lpstr>
      <vt:lpstr>Establishment of Quorum</vt:lpstr>
      <vt:lpstr>Establishment of Quorum (cont’d)</vt:lpstr>
      <vt:lpstr>Adoption of Agenda</vt:lpstr>
      <vt:lpstr>Judith Matsko</vt:lpstr>
      <vt:lpstr>Elections</vt:lpstr>
      <vt:lpstr>Adult Directors-at-Large Slate – Full Term  (Board of Directors)</vt:lpstr>
      <vt:lpstr>Girl Board Directors-at-Large</vt:lpstr>
      <vt:lpstr>Board Development Committee (Full Term)</vt:lpstr>
      <vt:lpstr>Board Development Committee (Unexpired Term)</vt:lpstr>
      <vt:lpstr>Judith Matsko</vt:lpstr>
      <vt:lpstr>Zoom Information for Annual Meeting, Part 2</vt:lpstr>
      <vt:lpstr>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Beck</dc:creator>
  <cp:lastModifiedBy>Mona Karoghlanian</cp:lastModifiedBy>
  <cp:revision>98</cp:revision>
  <cp:lastPrinted>2021-04-06T18:17:14Z</cp:lastPrinted>
  <dcterms:created xsi:type="dcterms:W3CDTF">2020-03-06T14:51:56Z</dcterms:created>
  <dcterms:modified xsi:type="dcterms:W3CDTF">2021-04-27T13:58:23Z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0x010100232AF4C88859FB40BC3779891F7E621F</vt:lpwstr>
  </property>
</Properties>
</file>